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5" r:id="rId3"/>
    <p:sldId id="271" r:id="rId4"/>
    <p:sldId id="273" r:id="rId5"/>
    <p:sldId id="266" r:id="rId6"/>
    <p:sldId id="269" r:id="rId7"/>
    <p:sldId id="274"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96" y="-4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40"/>
      <c:rotY val="20"/>
      <c:depthPercent val="50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6.6021697669998214E-2"/>
          <c:y val="1.9970270034121128E-2"/>
          <c:w val="0.93397830233000179"/>
          <c:h val="0.91317735369697839"/>
        </c:manualLayout>
      </c:layout>
      <c:bar3DChart>
        <c:barDir val="col"/>
        <c:grouping val="clustered"/>
        <c:varyColors val="0"/>
        <c:ser>
          <c:idx val="0"/>
          <c:order val="0"/>
          <c:tx>
            <c:strRef>
              <c:f>Sheet1!$A$2</c:f>
              <c:strCache>
                <c:ptCount val="1"/>
                <c:pt idx="0">
                  <c:v>умерло</c:v>
                </c:pt>
              </c:strCache>
            </c:strRef>
          </c:tx>
          <c:spPr>
            <a:pattFill prst="plaid">
              <a:fgClr>
                <a:srgbClr xmlns:mc="http://schemas.openxmlformats.org/markup-compatibility/2006" xmlns:a14="http://schemas.microsoft.com/office/drawing/2010/main" val="33CCCC" mc:Ignorable="a14" a14:legacySpreadsheetColorIndex="49"/>
              </a:fgClr>
              <a:bgClr>
                <a:srgbClr xmlns:mc="http://schemas.openxmlformats.org/markup-compatibility/2006" xmlns:a14="http://schemas.microsoft.com/office/drawing/2010/main" val="FFFFFF" mc:Ignorable="a14" a14:legacySpreadsheetColorIndex="9"/>
              </a:bgClr>
            </a:pattFill>
            <a:ln w="15947">
              <a:solidFill>
                <a:srgbClr val="000000"/>
              </a:solidFill>
              <a:prstDash val="solid"/>
            </a:ln>
          </c:spPr>
          <c:invertIfNegative val="0"/>
          <c:dLbls>
            <c:dLbl>
              <c:idx val="0"/>
              <c:layout>
                <c:manualLayout>
                  <c:x val="1.0045042907348353E-2"/>
                  <c:y val="0.15027965791322431"/>
                </c:manualLayout>
              </c:layout>
              <c:showLegendKey val="0"/>
              <c:showVal val="1"/>
              <c:showCatName val="0"/>
              <c:showSerName val="0"/>
              <c:showPercent val="0"/>
              <c:showBubbleSize val="0"/>
            </c:dLbl>
            <c:dLbl>
              <c:idx val="1"/>
              <c:layout>
                <c:manualLayout>
                  <c:x val="-2.7652060472820109E-3"/>
                  <c:y val="8.7983308451056938E-2"/>
                </c:manualLayout>
              </c:layout>
              <c:showLegendKey val="0"/>
              <c:showVal val="1"/>
              <c:showCatName val="0"/>
              <c:showSerName val="0"/>
              <c:showPercent val="0"/>
              <c:showBubbleSize val="0"/>
            </c:dLbl>
            <c:dLbl>
              <c:idx val="2"/>
              <c:layout>
                <c:manualLayout>
                  <c:x val="9.5333416660356701E-4"/>
                  <c:y val="7.705742491902938E-2"/>
                </c:manualLayout>
              </c:layout>
              <c:showLegendKey val="0"/>
              <c:showVal val="1"/>
              <c:showCatName val="0"/>
              <c:showSerName val="0"/>
              <c:showPercent val="0"/>
              <c:showBubbleSize val="0"/>
            </c:dLbl>
            <c:dLbl>
              <c:idx val="3"/>
              <c:layout>
                <c:manualLayout>
                  <c:x val="3.0191182698244366E-3"/>
                  <c:y val="7.8797065515477716E-2"/>
                </c:manualLayout>
              </c:layout>
              <c:showLegendKey val="0"/>
              <c:showVal val="1"/>
              <c:showCatName val="0"/>
              <c:showSerName val="0"/>
              <c:showPercent val="0"/>
              <c:showBubbleSize val="0"/>
            </c:dLbl>
            <c:dLbl>
              <c:idx val="4"/>
              <c:layout>
                <c:manualLayout>
                  <c:x val="3.4320098110618294E-3"/>
                  <c:y val="9.2565764496599201E-2"/>
                </c:manualLayout>
              </c:layout>
              <c:showLegendKey val="0"/>
              <c:showVal val="1"/>
              <c:showCatName val="0"/>
              <c:showSerName val="0"/>
              <c:showPercent val="0"/>
              <c:showBubbleSize val="0"/>
            </c:dLbl>
            <c:dLbl>
              <c:idx val="5"/>
              <c:layout>
                <c:manualLayout>
                  <c:x val="3.8449013522992227E-3"/>
                  <c:y val="0.1033906570124143"/>
                </c:manualLayout>
              </c:layout>
              <c:showLegendKey val="0"/>
              <c:showVal val="1"/>
              <c:showCatName val="0"/>
              <c:showSerName val="0"/>
              <c:showPercent val="0"/>
              <c:showBubbleSize val="0"/>
            </c:dLbl>
            <c:dLbl>
              <c:idx val="6"/>
              <c:layout>
                <c:manualLayout>
                  <c:x val="1.0869226690151727E-2"/>
                  <c:y val="9.2115789473922433E-2"/>
                </c:manualLayout>
              </c:layout>
              <c:showLegendKey val="0"/>
              <c:showVal val="1"/>
              <c:showCatName val="0"/>
              <c:showSerName val="0"/>
              <c:showPercent val="0"/>
              <c:showBubbleSize val="0"/>
            </c:dLbl>
            <c:dLbl>
              <c:idx val="7"/>
              <c:layout>
                <c:manualLayout>
                  <c:x val="4.6705479834552128E-3"/>
                  <c:y val="0.13206242366505253"/>
                </c:manualLayout>
              </c:layout>
              <c:showLegendKey val="0"/>
              <c:showVal val="1"/>
              <c:showCatName val="0"/>
              <c:showSerName val="0"/>
              <c:showPercent val="0"/>
              <c:showBubbleSize val="0"/>
            </c:dLbl>
            <c:dLbl>
              <c:idx val="8"/>
              <c:layout>
                <c:manualLayout>
                  <c:x val="8.3890881973408184E-3"/>
                  <c:y val="6.8682481069257381E-2"/>
                </c:manualLayout>
              </c:layout>
              <c:showLegendKey val="0"/>
              <c:showVal val="1"/>
              <c:showCatName val="0"/>
              <c:showSerName val="0"/>
              <c:showPercent val="0"/>
              <c:showBubbleSize val="0"/>
            </c:dLbl>
            <c:dLbl>
              <c:idx val="9"/>
              <c:layout>
                <c:manualLayout>
                  <c:x val="1.0454872300561632E-2"/>
                  <c:y val="0.10318701637529194"/>
                </c:manualLayout>
              </c:layout>
              <c:showLegendKey val="0"/>
              <c:showVal val="1"/>
              <c:showCatName val="0"/>
              <c:showSerName val="0"/>
              <c:showPercent val="0"/>
              <c:showBubbleSize val="0"/>
            </c:dLbl>
            <c:dLbl>
              <c:idx val="10"/>
              <c:layout>
                <c:manualLayout>
                  <c:x val="1.7479334089732932E-2"/>
                  <c:y val="9.5696016422641861E-2"/>
                </c:manualLayout>
              </c:layout>
              <c:showLegendKey val="0"/>
              <c:showVal val="1"/>
              <c:showCatName val="0"/>
              <c:showSerName val="0"/>
              <c:showPercent val="0"/>
              <c:showBubbleSize val="0"/>
            </c:dLbl>
            <c:dLbl>
              <c:idx val="11"/>
              <c:layout>
                <c:manualLayout>
                  <c:x val="2.28509033169207E-2"/>
                  <c:y val="0.1127542103534092"/>
                </c:manualLayout>
              </c:layout>
              <c:showLegendKey val="0"/>
              <c:showVal val="1"/>
              <c:showCatName val="0"/>
              <c:showSerName val="0"/>
              <c:showPercent val="0"/>
              <c:showBubbleSize val="0"/>
            </c:dLbl>
            <c:dLbl>
              <c:idx val="12"/>
              <c:layout>
                <c:manualLayout>
                  <c:xMode val="edge"/>
                  <c:yMode val="edge"/>
                  <c:x val="0.72231404958677681"/>
                  <c:y val="0.28282828282828282"/>
                </c:manualLayout>
              </c:layout>
              <c:showLegendKey val="0"/>
              <c:showVal val="1"/>
              <c:showCatName val="0"/>
              <c:showSerName val="0"/>
              <c:showPercent val="0"/>
              <c:showBubbleSize val="0"/>
            </c:dLbl>
            <c:dLbl>
              <c:idx val="13"/>
              <c:layout>
                <c:manualLayout>
                  <c:xMode val="edge"/>
                  <c:yMode val="edge"/>
                  <c:x val="0.78347107438016528"/>
                  <c:y val="0.28619528619528617"/>
                </c:manualLayout>
              </c:layout>
              <c:showLegendKey val="0"/>
              <c:showVal val="1"/>
              <c:showCatName val="0"/>
              <c:showSerName val="0"/>
              <c:showPercent val="0"/>
              <c:showBubbleSize val="0"/>
            </c:dLbl>
            <c:dLbl>
              <c:idx val="14"/>
              <c:layout>
                <c:manualLayout>
                  <c:xMode val="edge"/>
                  <c:yMode val="edge"/>
                  <c:x val="0.82644628099173556"/>
                  <c:y val="0.35016835016835018"/>
                </c:manualLayout>
              </c:layout>
              <c:showLegendKey val="0"/>
              <c:showVal val="1"/>
              <c:showCatName val="0"/>
              <c:showSerName val="0"/>
              <c:showPercent val="0"/>
              <c:showBubbleSize val="0"/>
            </c:dLbl>
            <c:dLbl>
              <c:idx val="15"/>
              <c:layout>
                <c:manualLayout>
                  <c:xMode val="edge"/>
                  <c:yMode val="edge"/>
                  <c:x val="0.8925619834710744"/>
                  <c:y val="0.29629629629629628"/>
                </c:manualLayout>
              </c:layout>
              <c:showLegendKey val="0"/>
              <c:showVal val="1"/>
              <c:showCatName val="0"/>
              <c:showSerName val="0"/>
              <c:showPercent val="0"/>
              <c:showBubbleSize val="0"/>
            </c:dLbl>
            <c:spPr>
              <a:solidFill>
                <a:srgbClr val="FFFFFF"/>
              </a:solidFill>
              <a:ln w="3987">
                <a:solidFill>
                  <a:srgbClr val="000000"/>
                </a:solidFill>
                <a:prstDash val="solid"/>
              </a:ln>
            </c:spPr>
            <c:txPr>
              <a:bodyPr/>
              <a:lstStyle/>
              <a:p>
                <a:pPr>
                  <a:defRPr sz="1005"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numRef>
              <c:f>Sheet1!$B$1:$R$1</c:f>
              <c:numCache>
                <c:formatCode>General</c:formatCode>
                <c:ptCount val="12"/>
                <c:pt idx="0">
                  <c:v>2005</c:v>
                </c:pt>
                <c:pt idx="1">
                  <c:v>2006</c:v>
                </c:pt>
                <c:pt idx="2">
                  <c:v>2007</c:v>
                </c:pt>
                <c:pt idx="3">
                  <c:v>2008</c:v>
                </c:pt>
                <c:pt idx="4">
                  <c:v>2009</c:v>
                </c:pt>
                <c:pt idx="5">
                  <c:v>2010</c:v>
                </c:pt>
                <c:pt idx="6">
                  <c:v>2011</c:v>
                </c:pt>
                <c:pt idx="7">
                  <c:v>2012</c:v>
                </c:pt>
                <c:pt idx="8">
                  <c:v>2013</c:v>
                </c:pt>
                <c:pt idx="9">
                  <c:v>2014</c:v>
                </c:pt>
                <c:pt idx="10">
                  <c:v>2015</c:v>
                </c:pt>
                <c:pt idx="11">
                  <c:v>2016</c:v>
                </c:pt>
              </c:numCache>
            </c:numRef>
          </c:cat>
          <c:val>
            <c:numRef>
              <c:f>Sheet1!$B$2:$R$2</c:f>
              <c:numCache>
                <c:formatCode>General</c:formatCode>
                <c:ptCount val="12"/>
                <c:pt idx="0">
                  <c:v>30074</c:v>
                </c:pt>
                <c:pt idx="1">
                  <c:v>28344</c:v>
                </c:pt>
                <c:pt idx="2">
                  <c:v>27207</c:v>
                </c:pt>
                <c:pt idx="3">
                  <c:v>27119</c:v>
                </c:pt>
                <c:pt idx="4">
                  <c:v>26407</c:v>
                </c:pt>
                <c:pt idx="5">
                  <c:v>26082</c:v>
                </c:pt>
                <c:pt idx="6">
                  <c:v>24562</c:v>
                </c:pt>
                <c:pt idx="7">
                  <c:v>23809</c:v>
                </c:pt>
                <c:pt idx="8">
                  <c:v>23659</c:v>
                </c:pt>
                <c:pt idx="9">
                  <c:v>23340</c:v>
                </c:pt>
                <c:pt idx="10">
                  <c:v>23117</c:v>
                </c:pt>
                <c:pt idx="11">
                  <c:v>22947</c:v>
                </c:pt>
              </c:numCache>
            </c:numRef>
          </c:val>
        </c:ser>
        <c:ser>
          <c:idx val="1"/>
          <c:order val="1"/>
          <c:tx>
            <c:strRef>
              <c:f>Sheet1!$A$3</c:f>
              <c:strCache>
                <c:ptCount val="1"/>
                <c:pt idx="0">
                  <c:v>родилось</c:v>
                </c:pt>
              </c:strCache>
            </c:strRef>
          </c:tx>
          <c:spPr>
            <a:pattFill prst="dkHorz">
              <a:fgClr>
                <a:srgbClr xmlns:mc="http://schemas.openxmlformats.org/markup-compatibility/2006" xmlns:a14="http://schemas.microsoft.com/office/drawing/2010/main" val="FF9900" mc:Ignorable="a14" a14:legacySpreadsheetColorIndex="52"/>
              </a:fgClr>
              <a:bgClr>
                <a:srgbClr xmlns:mc="http://schemas.openxmlformats.org/markup-compatibility/2006" xmlns:a14="http://schemas.microsoft.com/office/drawing/2010/main" val="FFFFFF" mc:Ignorable="a14" a14:legacySpreadsheetColorIndex="9"/>
              </a:bgClr>
            </a:pattFill>
            <a:ln w="15947">
              <a:solidFill>
                <a:srgbClr val="000000"/>
              </a:solidFill>
              <a:prstDash val="solid"/>
            </a:ln>
          </c:spPr>
          <c:invertIfNegative val="0"/>
          <c:dLbls>
            <c:dLbl>
              <c:idx val="0"/>
              <c:layout>
                <c:manualLayout>
                  <c:x val="4.4958932274790937E-3"/>
                  <c:y val="6.1849824601280301E-2"/>
                </c:manualLayout>
              </c:layout>
              <c:showLegendKey val="0"/>
              <c:showVal val="1"/>
              <c:showCatName val="0"/>
              <c:showSerName val="0"/>
              <c:showPercent val="0"/>
              <c:showBubbleSize val="0"/>
            </c:dLbl>
            <c:dLbl>
              <c:idx val="1"/>
              <c:layout>
                <c:manualLayout>
                  <c:x val="1.6029996447495612E-3"/>
                  <c:y val="0.13762381573644461"/>
                </c:manualLayout>
              </c:layout>
              <c:showLegendKey val="0"/>
              <c:showVal val="1"/>
              <c:showCatName val="0"/>
              <c:showSerName val="0"/>
              <c:showPercent val="0"/>
              <c:showBubbleSize val="0"/>
            </c:dLbl>
            <c:dLbl>
              <c:idx val="2"/>
              <c:layout>
                <c:manualLayout>
                  <c:x val="-1.2898939379799991E-3"/>
                  <c:y val="9.3125594028470982E-2"/>
                </c:manualLayout>
              </c:layout>
              <c:showLegendKey val="0"/>
              <c:showVal val="1"/>
              <c:showCatName val="0"/>
              <c:showSerName val="0"/>
              <c:showPercent val="0"/>
              <c:showBubbleSize val="0"/>
            </c:dLbl>
            <c:dLbl>
              <c:idx val="3"/>
              <c:layout>
                <c:manualLayout>
                  <c:x val="-8.771388480613467E-4"/>
                  <c:y val="0.15812932382403488"/>
                </c:manualLayout>
              </c:layout>
              <c:showLegendKey val="0"/>
              <c:showVal val="1"/>
              <c:showCatName val="0"/>
              <c:showSerName val="0"/>
              <c:showPercent val="0"/>
              <c:showBubbleSize val="0"/>
            </c:dLbl>
            <c:dLbl>
              <c:idx val="4"/>
              <c:layout>
                <c:manualLayout>
                  <c:x val="4.4944303791264765E-3"/>
                  <c:y val="9.7190285359741696E-2"/>
                </c:manualLayout>
              </c:layout>
              <c:showLegendKey val="0"/>
              <c:showVal val="1"/>
              <c:showCatName val="0"/>
              <c:showSerName val="0"/>
              <c:showPercent val="0"/>
              <c:showBubbleSize val="0"/>
            </c:dLbl>
            <c:dLbl>
              <c:idx val="5"/>
              <c:layout>
                <c:manualLayout>
                  <c:x val="1.6015367963969158E-3"/>
                  <c:y val="0.13069397012498962"/>
                </c:manualLayout>
              </c:layout>
              <c:showLegendKey val="0"/>
              <c:showVal val="1"/>
              <c:showCatName val="0"/>
              <c:showSerName val="0"/>
              <c:showPercent val="0"/>
              <c:showBubbleSize val="0"/>
            </c:dLbl>
            <c:dLbl>
              <c:idx val="6"/>
              <c:layout>
                <c:manualLayout>
                  <c:x val="5.3202134616011513E-3"/>
                  <c:y val="0.10514474415949934"/>
                </c:manualLayout>
              </c:layout>
              <c:showLegendKey val="0"/>
              <c:showVal val="1"/>
              <c:showCatName val="0"/>
              <c:showSerName val="0"/>
              <c:showPercent val="0"/>
              <c:showBubbleSize val="0"/>
            </c:dLbl>
            <c:dLbl>
              <c:idx val="7"/>
              <c:layout>
                <c:manualLayout>
                  <c:x val="1.234453879945371E-2"/>
                  <c:y val="0.11768198431385025"/>
                </c:manualLayout>
              </c:layout>
              <c:showLegendKey val="0"/>
              <c:showVal val="1"/>
              <c:showCatName val="0"/>
              <c:showSerName val="0"/>
              <c:showPercent val="0"/>
              <c:showBubbleSize val="0"/>
            </c:dLbl>
            <c:dLbl>
              <c:idx val="8"/>
              <c:layout>
                <c:manualLayout>
                  <c:x val="1.2757430340691104E-2"/>
                  <c:y val="0.11752058953588695"/>
                </c:manualLayout>
              </c:layout>
              <c:showLegendKey val="0"/>
              <c:showVal val="1"/>
              <c:showCatName val="0"/>
              <c:showSerName val="0"/>
              <c:showPercent val="0"/>
              <c:showBubbleSize val="0"/>
            </c:dLbl>
            <c:dLbl>
              <c:idx val="9"/>
              <c:layout>
                <c:manualLayout>
                  <c:x val="1.1517292868626334E-2"/>
                  <c:y val="0.19960457204464724"/>
                </c:manualLayout>
              </c:layout>
              <c:showLegendKey val="0"/>
              <c:showVal val="1"/>
              <c:showCatName val="0"/>
              <c:showSerName val="0"/>
              <c:showPercent val="0"/>
              <c:showBubbleSize val="0"/>
            </c:dLbl>
            <c:dLbl>
              <c:idx val="10"/>
              <c:layout>
                <c:manualLayout>
                  <c:x val="2.0194783671099795E-2"/>
                  <c:y val="0.17679144318689211"/>
                </c:manualLayout>
              </c:layout>
              <c:showLegendKey val="0"/>
              <c:showVal val="1"/>
              <c:showCatName val="0"/>
              <c:showSerName val="0"/>
              <c:showPercent val="0"/>
              <c:showBubbleSize val="0"/>
            </c:dLbl>
            <c:dLbl>
              <c:idx val="11"/>
              <c:layout>
                <c:manualLayout>
                  <c:x val="3.3830679256886154E-2"/>
                  <c:y val="0.119297196555621"/>
                </c:manualLayout>
              </c:layout>
              <c:showLegendKey val="0"/>
              <c:showVal val="1"/>
              <c:showCatName val="0"/>
              <c:showSerName val="0"/>
              <c:showPercent val="0"/>
              <c:showBubbleSize val="0"/>
            </c:dLbl>
            <c:dLbl>
              <c:idx val="12"/>
              <c:layout>
                <c:manualLayout>
                  <c:xMode val="edge"/>
                  <c:yMode val="edge"/>
                  <c:x val="0.73057851239669425"/>
                  <c:y val="0.5757575757575758"/>
                </c:manualLayout>
              </c:layout>
              <c:showLegendKey val="0"/>
              <c:showVal val="1"/>
              <c:showCatName val="0"/>
              <c:showSerName val="0"/>
              <c:showPercent val="0"/>
              <c:showBubbleSize val="0"/>
            </c:dLbl>
            <c:dLbl>
              <c:idx val="13"/>
              <c:layout>
                <c:manualLayout>
                  <c:xMode val="edge"/>
                  <c:yMode val="edge"/>
                  <c:x val="0.77355371900826442"/>
                  <c:y val="0.48484848484848486"/>
                </c:manualLayout>
              </c:layout>
              <c:showLegendKey val="0"/>
              <c:showVal val="1"/>
              <c:showCatName val="0"/>
              <c:showSerName val="0"/>
              <c:showPercent val="0"/>
              <c:showBubbleSize val="0"/>
            </c:dLbl>
            <c:dLbl>
              <c:idx val="14"/>
              <c:layout>
                <c:manualLayout>
                  <c:xMode val="edge"/>
                  <c:yMode val="edge"/>
                  <c:x val="0.83471074380165289"/>
                  <c:y val="0.5824915824915825"/>
                </c:manualLayout>
              </c:layout>
              <c:showLegendKey val="0"/>
              <c:showVal val="1"/>
              <c:showCatName val="0"/>
              <c:showSerName val="0"/>
              <c:showPercent val="0"/>
              <c:showBubbleSize val="0"/>
            </c:dLbl>
            <c:dLbl>
              <c:idx val="15"/>
              <c:layout>
                <c:manualLayout>
                  <c:xMode val="edge"/>
                  <c:yMode val="edge"/>
                  <c:x val="0.89752066115702478"/>
                  <c:y val="0.50168350168350173"/>
                </c:manualLayout>
              </c:layout>
              <c:showLegendKey val="0"/>
              <c:showVal val="1"/>
              <c:showCatName val="0"/>
              <c:showSerName val="0"/>
              <c:showPercent val="0"/>
              <c:showBubbleSize val="0"/>
            </c:dLbl>
            <c:spPr>
              <a:solidFill>
                <a:srgbClr val="FFFFFF"/>
              </a:solidFill>
              <a:ln w="3987">
                <a:solidFill>
                  <a:srgbClr val="000000"/>
                </a:solidFill>
                <a:prstDash val="solid"/>
              </a:ln>
            </c:spPr>
            <c:txPr>
              <a:bodyPr/>
              <a:lstStyle/>
              <a:p>
                <a:pPr>
                  <a:defRPr sz="1005"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numRef>
              <c:f>Sheet1!$B$1:$R$1</c:f>
              <c:numCache>
                <c:formatCode>General</c:formatCode>
                <c:ptCount val="12"/>
                <c:pt idx="0">
                  <c:v>2005</c:v>
                </c:pt>
                <c:pt idx="1">
                  <c:v>2006</c:v>
                </c:pt>
                <c:pt idx="2">
                  <c:v>2007</c:v>
                </c:pt>
                <c:pt idx="3">
                  <c:v>2008</c:v>
                </c:pt>
                <c:pt idx="4">
                  <c:v>2009</c:v>
                </c:pt>
                <c:pt idx="5">
                  <c:v>2010</c:v>
                </c:pt>
                <c:pt idx="6">
                  <c:v>2011</c:v>
                </c:pt>
                <c:pt idx="7">
                  <c:v>2012</c:v>
                </c:pt>
                <c:pt idx="8">
                  <c:v>2013</c:v>
                </c:pt>
                <c:pt idx="9">
                  <c:v>2014</c:v>
                </c:pt>
                <c:pt idx="10">
                  <c:v>2015</c:v>
                </c:pt>
                <c:pt idx="11">
                  <c:v>2016</c:v>
                </c:pt>
              </c:numCache>
            </c:numRef>
          </c:cat>
          <c:val>
            <c:numRef>
              <c:f>Sheet1!$B$3:$R$3</c:f>
              <c:numCache>
                <c:formatCode>General</c:formatCode>
                <c:ptCount val="12"/>
                <c:pt idx="0">
                  <c:v>13640</c:v>
                </c:pt>
                <c:pt idx="1">
                  <c:v>13914</c:v>
                </c:pt>
                <c:pt idx="2">
                  <c:v>14785</c:v>
                </c:pt>
                <c:pt idx="3">
                  <c:v>15569</c:v>
                </c:pt>
                <c:pt idx="4">
                  <c:v>15551</c:v>
                </c:pt>
                <c:pt idx="5">
                  <c:v>15542</c:v>
                </c:pt>
                <c:pt idx="6">
                  <c:v>15617</c:v>
                </c:pt>
                <c:pt idx="7">
                  <c:v>16477</c:v>
                </c:pt>
                <c:pt idx="8">
                  <c:v>15740</c:v>
                </c:pt>
                <c:pt idx="9">
                  <c:v>15809</c:v>
                </c:pt>
                <c:pt idx="10">
                  <c:v>16214</c:v>
                </c:pt>
                <c:pt idx="11">
                  <c:v>15654</c:v>
                </c:pt>
              </c:numCache>
            </c:numRef>
          </c:val>
        </c:ser>
        <c:dLbls>
          <c:showLegendKey val="0"/>
          <c:showVal val="0"/>
          <c:showCatName val="0"/>
          <c:showSerName val="0"/>
          <c:showPercent val="0"/>
          <c:showBubbleSize val="0"/>
        </c:dLbls>
        <c:gapWidth val="150"/>
        <c:gapDepth val="0"/>
        <c:shape val="box"/>
        <c:axId val="30291840"/>
        <c:axId val="30293376"/>
        <c:axId val="0"/>
      </c:bar3DChart>
      <c:catAx>
        <c:axId val="30291840"/>
        <c:scaling>
          <c:orientation val="minMax"/>
        </c:scaling>
        <c:delete val="0"/>
        <c:axPos val="b"/>
        <c:numFmt formatCode="General" sourceLinked="1"/>
        <c:majorTickMark val="out"/>
        <c:minorTickMark val="none"/>
        <c:tickLblPos val="low"/>
        <c:spPr>
          <a:ln w="3987">
            <a:solidFill>
              <a:srgbClr val="000000"/>
            </a:solidFill>
            <a:prstDash val="solid"/>
          </a:ln>
        </c:spPr>
        <c:txPr>
          <a:bodyPr rot="0" vert="horz"/>
          <a:lstStyle/>
          <a:p>
            <a:pPr>
              <a:defRPr sz="1005" b="0" i="0" u="none" strike="noStrike" baseline="0">
                <a:solidFill>
                  <a:srgbClr val="000000"/>
                </a:solidFill>
                <a:latin typeface="Arial"/>
                <a:ea typeface="Arial"/>
                <a:cs typeface="Arial"/>
              </a:defRPr>
            </a:pPr>
            <a:endParaRPr lang="ru-RU"/>
          </a:p>
        </c:txPr>
        <c:crossAx val="30293376"/>
        <c:crosses val="autoZero"/>
        <c:auto val="1"/>
        <c:lblAlgn val="ctr"/>
        <c:lblOffset val="100"/>
        <c:tickLblSkip val="1"/>
        <c:tickMarkSkip val="1"/>
        <c:noMultiLvlLbl val="0"/>
      </c:catAx>
      <c:valAx>
        <c:axId val="30293376"/>
        <c:scaling>
          <c:orientation val="minMax"/>
        </c:scaling>
        <c:delete val="0"/>
        <c:axPos val="l"/>
        <c:numFmt formatCode="General" sourceLinked="1"/>
        <c:majorTickMark val="out"/>
        <c:minorTickMark val="none"/>
        <c:tickLblPos val="nextTo"/>
        <c:spPr>
          <a:ln w="3987">
            <a:solidFill>
              <a:srgbClr val="000000"/>
            </a:solidFill>
            <a:prstDash val="solid"/>
          </a:ln>
        </c:spPr>
        <c:txPr>
          <a:bodyPr rot="0" vert="horz"/>
          <a:lstStyle/>
          <a:p>
            <a:pPr>
              <a:defRPr sz="1005" b="0" i="0" u="none" strike="noStrike" baseline="0">
                <a:solidFill>
                  <a:srgbClr val="000000"/>
                </a:solidFill>
                <a:latin typeface="Arial"/>
                <a:ea typeface="Arial"/>
                <a:cs typeface="Arial"/>
              </a:defRPr>
            </a:pPr>
            <a:endParaRPr lang="ru-RU"/>
          </a:p>
        </c:txPr>
        <c:crossAx val="30291840"/>
        <c:crosses val="autoZero"/>
        <c:crossBetween val="between"/>
      </c:valAx>
      <c:spPr>
        <a:noFill/>
        <a:ln w="31895">
          <a:noFill/>
        </a:ln>
      </c:spPr>
    </c:plotArea>
    <c:legend>
      <c:legendPos val="b"/>
      <c:layout>
        <c:manualLayout>
          <c:xMode val="edge"/>
          <c:yMode val="edge"/>
          <c:x val="0.4"/>
          <c:y val="0.92592592592592593"/>
          <c:w val="0.19669421487603306"/>
          <c:h val="6.7340067340067339E-2"/>
        </c:manualLayout>
      </c:layout>
      <c:overlay val="0"/>
      <c:spPr>
        <a:solidFill>
          <a:srgbClr val="FFFFFF"/>
        </a:solidFill>
        <a:ln w="31895">
          <a:noFill/>
        </a:ln>
      </c:spPr>
      <c:txPr>
        <a:bodyPr/>
        <a:lstStyle/>
        <a:p>
          <a:pPr>
            <a:defRPr sz="923" b="0" i="0" u="none" strike="noStrike" baseline="0">
              <a:solidFill>
                <a:srgbClr val="000000"/>
              </a:solidFill>
              <a:latin typeface="Arial"/>
              <a:ea typeface="Arial"/>
              <a:cs typeface="Arial"/>
            </a:defRPr>
          </a:pPr>
          <a:endParaRPr lang="ru-RU"/>
        </a:p>
      </c:txPr>
    </c:legend>
    <c:plotVisOnly val="1"/>
    <c:dispBlanksAs val="gap"/>
    <c:showDLblsOverMax val="0"/>
  </c:chart>
  <c:spPr>
    <a:noFill/>
    <a:ln w="9525" cap="flat" cmpd="sng" algn="ctr">
      <a:solidFill>
        <a:srgbClr val="000000"/>
      </a:solidFill>
      <a:prstDash val="solid"/>
      <a:miter lim="800000"/>
      <a:headEnd type="none" w="med" len="med"/>
      <a:tailEnd type="none" w="med" len="med"/>
    </a:ln>
  </c:spPr>
  <c:txPr>
    <a:bodyPr/>
    <a:lstStyle/>
    <a:p>
      <a:pPr>
        <a:defRPr sz="1005" b="0" i="0" u="none" strike="noStrike" baseline="0">
          <a:solidFill>
            <a:srgbClr val="000000"/>
          </a:solidFill>
          <a:latin typeface="Arial"/>
          <a:ea typeface="Arial"/>
          <a:cs typeface="Arial"/>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400554097404488E-2"/>
          <c:y val="1.291989664082688E-2"/>
          <c:w val="0.77274424030330491"/>
          <c:h val="0.92977341133622304"/>
        </c:manualLayout>
      </c:layout>
      <c:barChart>
        <c:barDir val="bar"/>
        <c:grouping val="stacked"/>
        <c:varyColors val="0"/>
        <c:ser>
          <c:idx val="0"/>
          <c:order val="0"/>
          <c:tx>
            <c:strRef>
              <c:f>Sheet1!$A$2:$A$102</c:f>
              <c:strCache>
                <c:ptCount val="1"/>
                <c:pt idx="0">
                  <c:v>0 1 2 3 4 5 6 7 8 9 10 11 12 13 14 15 16 17 18 19 20 21 22 23 24 25 26 27 28 29 30 31 32 33 34 35 36 37 38 39 40 41 42 43 44 45 46 47 48 49 50 51 52 53 54 55 56 57 58 59 60 61 62 63 64 65 66 67 68 69 70 71 72 73 74 75 76 77 78 79 80 81 82 83 84 85 86 87 8</c:v>
                </c:pt>
              </c:strCache>
            </c:strRef>
          </c:tx>
          <c:spPr>
            <a:solidFill>
              <a:schemeClr val="tx2">
                <a:lumMod val="60000"/>
                <a:lumOff val="40000"/>
              </a:schemeClr>
            </a:solidFill>
            <a:ln w="9525">
              <a:solidFill>
                <a:schemeClr val="bg2"/>
              </a:solidFill>
              <a:prstDash val="solid"/>
            </a:ln>
          </c:spPr>
          <c:invertIfNegative val="0"/>
          <c:dPt>
            <c:idx val="0"/>
            <c:invertIfNegative val="0"/>
            <c:bubble3D val="0"/>
            <c:spPr>
              <a:solidFill>
                <a:schemeClr val="accent3"/>
              </a:solidFill>
              <a:ln w="9525">
                <a:solidFill>
                  <a:schemeClr val="bg1"/>
                </a:solidFill>
                <a:prstDash val="solid"/>
              </a:ln>
            </c:spPr>
          </c:dPt>
          <c:dPt>
            <c:idx val="1"/>
            <c:invertIfNegative val="0"/>
            <c:bubble3D val="0"/>
            <c:spPr>
              <a:solidFill>
                <a:schemeClr val="accent3"/>
              </a:solidFill>
              <a:ln w="9525">
                <a:solidFill>
                  <a:schemeClr val="bg2"/>
                </a:solidFill>
                <a:prstDash val="solid"/>
              </a:ln>
            </c:spPr>
          </c:dPt>
          <c:dPt>
            <c:idx val="2"/>
            <c:invertIfNegative val="0"/>
            <c:bubble3D val="0"/>
            <c:spPr>
              <a:solidFill>
                <a:schemeClr val="accent3"/>
              </a:solidFill>
              <a:ln w="9525">
                <a:solidFill>
                  <a:schemeClr val="bg1"/>
                </a:solidFill>
                <a:prstDash val="solid"/>
              </a:ln>
            </c:spPr>
          </c:dPt>
          <c:dPt>
            <c:idx val="3"/>
            <c:invertIfNegative val="0"/>
            <c:bubble3D val="0"/>
            <c:spPr>
              <a:solidFill>
                <a:schemeClr val="accent3"/>
              </a:solidFill>
              <a:ln w="9525">
                <a:solidFill>
                  <a:schemeClr val="bg1"/>
                </a:solidFill>
                <a:prstDash val="solid"/>
              </a:ln>
            </c:spPr>
          </c:dPt>
          <c:dPt>
            <c:idx val="4"/>
            <c:invertIfNegative val="0"/>
            <c:bubble3D val="0"/>
            <c:spPr>
              <a:solidFill>
                <a:schemeClr val="accent3"/>
              </a:solidFill>
              <a:ln w="9525">
                <a:solidFill>
                  <a:schemeClr val="bg1"/>
                </a:solidFill>
                <a:prstDash val="solid"/>
              </a:ln>
            </c:spPr>
          </c:dPt>
          <c:dPt>
            <c:idx val="5"/>
            <c:invertIfNegative val="0"/>
            <c:bubble3D val="0"/>
            <c:spPr>
              <a:solidFill>
                <a:schemeClr val="accent3"/>
              </a:solidFill>
              <a:ln w="9525">
                <a:solidFill>
                  <a:schemeClr val="bg1"/>
                </a:solidFill>
                <a:prstDash val="solid"/>
              </a:ln>
            </c:spPr>
          </c:dPt>
          <c:dPt>
            <c:idx val="6"/>
            <c:invertIfNegative val="0"/>
            <c:bubble3D val="0"/>
            <c:spPr>
              <a:solidFill>
                <a:schemeClr val="accent3"/>
              </a:solidFill>
              <a:ln w="9525">
                <a:solidFill>
                  <a:schemeClr val="bg1"/>
                </a:solidFill>
                <a:prstDash val="solid"/>
              </a:ln>
            </c:spPr>
          </c:dPt>
          <c:dPt>
            <c:idx val="7"/>
            <c:invertIfNegative val="0"/>
            <c:bubble3D val="0"/>
            <c:spPr>
              <a:solidFill>
                <a:schemeClr val="accent3"/>
              </a:solidFill>
              <a:ln w="9525">
                <a:solidFill>
                  <a:schemeClr val="bg1"/>
                </a:solidFill>
                <a:prstDash val="solid"/>
              </a:ln>
            </c:spPr>
          </c:dPt>
          <c:dPt>
            <c:idx val="8"/>
            <c:invertIfNegative val="0"/>
            <c:bubble3D val="0"/>
            <c:spPr>
              <a:solidFill>
                <a:schemeClr val="accent3"/>
              </a:solidFill>
              <a:ln w="9525">
                <a:solidFill>
                  <a:schemeClr val="bg1"/>
                </a:solidFill>
                <a:prstDash val="solid"/>
              </a:ln>
            </c:spPr>
          </c:dPt>
          <c:dPt>
            <c:idx val="9"/>
            <c:invertIfNegative val="0"/>
            <c:bubble3D val="0"/>
            <c:spPr>
              <a:solidFill>
                <a:schemeClr val="accent3"/>
              </a:solidFill>
              <a:ln w="9525">
                <a:solidFill>
                  <a:schemeClr val="bg1"/>
                </a:solidFill>
                <a:prstDash val="solid"/>
              </a:ln>
            </c:spPr>
          </c:dPt>
          <c:dPt>
            <c:idx val="10"/>
            <c:invertIfNegative val="0"/>
            <c:bubble3D val="0"/>
            <c:spPr>
              <a:solidFill>
                <a:schemeClr val="accent3"/>
              </a:solidFill>
              <a:ln w="9525">
                <a:solidFill>
                  <a:schemeClr val="bg1"/>
                </a:solidFill>
                <a:prstDash val="solid"/>
              </a:ln>
            </c:spPr>
          </c:dPt>
          <c:dPt>
            <c:idx val="11"/>
            <c:invertIfNegative val="0"/>
            <c:bubble3D val="0"/>
            <c:spPr>
              <a:solidFill>
                <a:schemeClr val="accent3"/>
              </a:solidFill>
              <a:ln w="9525">
                <a:solidFill>
                  <a:schemeClr val="bg1"/>
                </a:solidFill>
                <a:prstDash val="solid"/>
              </a:ln>
            </c:spPr>
          </c:dPt>
          <c:dPt>
            <c:idx val="12"/>
            <c:invertIfNegative val="0"/>
            <c:bubble3D val="0"/>
            <c:spPr>
              <a:solidFill>
                <a:schemeClr val="accent3"/>
              </a:solidFill>
              <a:ln w="9525">
                <a:solidFill>
                  <a:schemeClr val="bg1"/>
                </a:solidFill>
                <a:prstDash val="solid"/>
              </a:ln>
            </c:spPr>
          </c:dPt>
          <c:dPt>
            <c:idx val="13"/>
            <c:invertIfNegative val="0"/>
            <c:bubble3D val="0"/>
            <c:spPr>
              <a:solidFill>
                <a:schemeClr val="accent3"/>
              </a:solidFill>
              <a:ln w="9525">
                <a:solidFill>
                  <a:schemeClr val="bg1"/>
                </a:solidFill>
                <a:prstDash val="solid"/>
              </a:ln>
            </c:spPr>
          </c:dPt>
          <c:dPt>
            <c:idx val="14"/>
            <c:invertIfNegative val="0"/>
            <c:bubble3D val="0"/>
            <c:spPr>
              <a:solidFill>
                <a:schemeClr val="accent3"/>
              </a:solidFill>
              <a:ln w="9525">
                <a:solidFill>
                  <a:schemeClr val="bg1"/>
                </a:solidFill>
                <a:prstDash val="solid"/>
              </a:ln>
            </c:spPr>
          </c:dPt>
          <c:dPt>
            <c:idx val="15"/>
            <c:invertIfNegative val="0"/>
            <c:bubble3D val="0"/>
            <c:spPr>
              <a:solidFill>
                <a:srgbClr val="9BBD62"/>
              </a:solidFill>
              <a:ln w="9525">
                <a:solidFill>
                  <a:schemeClr val="bg1"/>
                </a:solidFill>
                <a:prstDash val="solid"/>
              </a:ln>
            </c:spPr>
          </c:dPt>
          <c:dPt>
            <c:idx val="16"/>
            <c:invertIfNegative val="0"/>
            <c:bubble3D val="0"/>
            <c:spPr>
              <a:solidFill>
                <a:srgbClr val="CD7371"/>
              </a:solidFill>
              <a:ln w="9525">
                <a:solidFill>
                  <a:schemeClr val="bg2"/>
                </a:solidFill>
                <a:prstDash val="solid"/>
              </a:ln>
            </c:spPr>
          </c:dPt>
          <c:dPt>
            <c:idx val="17"/>
            <c:invertIfNegative val="0"/>
            <c:bubble3D val="0"/>
            <c:spPr>
              <a:solidFill>
                <a:srgbClr val="CD7371"/>
              </a:solidFill>
              <a:ln w="9525">
                <a:solidFill>
                  <a:schemeClr val="bg2"/>
                </a:solidFill>
                <a:prstDash val="solid"/>
              </a:ln>
            </c:spPr>
          </c:dPt>
          <c:dPt>
            <c:idx val="18"/>
            <c:invertIfNegative val="0"/>
            <c:bubble3D val="0"/>
            <c:spPr>
              <a:solidFill>
                <a:srgbClr val="CD7371"/>
              </a:solidFill>
              <a:ln w="9525">
                <a:solidFill>
                  <a:schemeClr val="bg1"/>
                </a:solidFill>
                <a:prstDash val="solid"/>
              </a:ln>
            </c:spPr>
          </c:dPt>
          <c:dPt>
            <c:idx val="19"/>
            <c:invertIfNegative val="0"/>
            <c:bubble3D val="0"/>
            <c:spPr>
              <a:solidFill>
                <a:srgbClr val="CD7371"/>
              </a:solidFill>
              <a:ln w="9525">
                <a:solidFill>
                  <a:schemeClr val="bg1">
                    <a:lumMod val="95000"/>
                  </a:schemeClr>
                </a:solidFill>
                <a:prstDash val="solid"/>
              </a:ln>
            </c:spPr>
          </c:dPt>
          <c:dPt>
            <c:idx val="20"/>
            <c:invertIfNegative val="0"/>
            <c:bubble3D val="0"/>
            <c:spPr>
              <a:solidFill>
                <a:srgbClr val="CD7371"/>
              </a:solidFill>
              <a:ln w="9525">
                <a:solidFill>
                  <a:schemeClr val="bg1"/>
                </a:solidFill>
                <a:prstDash val="solid"/>
              </a:ln>
            </c:spPr>
          </c:dPt>
          <c:dPt>
            <c:idx val="21"/>
            <c:invertIfNegative val="0"/>
            <c:bubble3D val="0"/>
            <c:spPr>
              <a:solidFill>
                <a:srgbClr val="CD7371"/>
              </a:solidFill>
              <a:ln w="9525">
                <a:solidFill>
                  <a:schemeClr val="bg1"/>
                </a:solidFill>
                <a:prstDash val="solid"/>
              </a:ln>
            </c:spPr>
          </c:dPt>
          <c:dPt>
            <c:idx val="22"/>
            <c:invertIfNegative val="0"/>
            <c:bubble3D val="0"/>
            <c:spPr>
              <a:solidFill>
                <a:srgbClr val="CD7371"/>
              </a:solidFill>
              <a:ln w="9525">
                <a:solidFill>
                  <a:schemeClr val="bg1"/>
                </a:solidFill>
                <a:prstDash val="solid"/>
              </a:ln>
            </c:spPr>
          </c:dPt>
          <c:dPt>
            <c:idx val="23"/>
            <c:invertIfNegative val="0"/>
            <c:bubble3D val="0"/>
            <c:spPr>
              <a:solidFill>
                <a:srgbClr val="CD7371"/>
              </a:solidFill>
              <a:ln w="9525">
                <a:solidFill>
                  <a:schemeClr val="bg1"/>
                </a:solidFill>
                <a:prstDash val="solid"/>
              </a:ln>
            </c:spPr>
          </c:dPt>
          <c:dPt>
            <c:idx val="24"/>
            <c:invertIfNegative val="0"/>
            <c:bubble3D val="0"/>
            <c:spPr>
              <a:solidFill>
                <a:srgbClr val="CD7371"/>
              </a:solidFill>
              <a:ln w="9525">
                <a:solidFill>
                  <a:schemeClr val="bg1"/>
                </a:solidFill>
                <a:prstDash val="solid"/>
              </a:ln>
            </c:spPr>
          </c:dPt>
          <c:dPt>
            <c:idx val="25"/>
            <c:invertIfNegative val="0"/>
            <c:bubble3D val="0"/>
            <c:spPr>
              <a:solidFill>
                <a:srgbClr val="CD7371"/>
              </a:solidFill>
              <a:ln w="9525">
                <a:solidFill>
                  <a:schemeClr val="bg1"/>
                </a:solidFill>
                <a:prstDash val="solid"/>
              </a:ln>
            </c:spPr>
          </c:dPt>
          <c:dPt>
            <c:idx val="26"/>
            <c:invertIfNegative val="0"/>
            <c:bubble3D val="0"/>
            <c:spPr>
              <a:solidFill>
                <a:srgbClr val="CD7371"/>
              </a:solidFill>
              <a:ln w="9525">
                <a:solidFill>
                  <a:schemeClr val="bg1"/>
                </a:solidFill>
                <a:prstDash val="solid"/>
              </a:ln>
            </c:spPr>
          </c:dPt>
          <c:dPt>
            <c:idx val="27"/>
            <c:invertIfNegative val="0"/>
            <c:bubble3D val="0"/>
            <c:spPr>
              <a:solidFill>
                <a:srgbClr val="CD7371"/>
              </a:solidFill>
              <a:ln w="9525">
                <a:solidFill>
                  <a:schemeClr val="bg1"/>
                </a:solidFill>
                <a:prstDash val="solid"/>
              </a:ln>
            </c:spPr>
          </c:dPt>
          <c:dPt>
            <c:idx val="28"/>
            <c:invertIfNegative val="0"/>
            <c:bubble3D val="0"/>
            <c:spPr>
              <a:solidFill>
                <a:srgbClr val="CD7371"/>
              </a:solidFill>
              <a:ln w="9525">
                <a:solidFill>
                  <a:schemeClr val="bg2"/>
                </a:solidFill>
                <a:prstDash val="solid"/>
              </a:ln>
            </c:spPr>
          </c:dPt>
          <c:dPt>
            <c:idx val="29"/>
            <c:invertIfNegative val="0"/>
            <c:bubble3D val="0"/>
            <c:spPr>
              <a:solidFill>
                <a:srgbClr val="CD7371"/>
              </a:solidFill>
              <a:ln w="9525">
                <a:solidFill>
                  <a:schemeClr val="bg1"/>
                </a:solidFill>
                <a:prstDash val="solid"/>
              </a:ln>
            </c:spPr>
          </c:dPt>
          <c:dPt>
            <c:idx val="30"/>
            <c:invertIfNegative val="0"/>
            <c:bubble3D val="0"/>
            <c:spPr>
              <a:solidFill>
                <a:srgbClr val="CD7371"/>
              </a:solidFill>
              <a:ln w="9525">
                <a:solidFill>
                  <a:schemeClr val="bg2"/>
                </a:solidFill>
                <a:prstDash val="solid"/>
              </a:ln>
            </c:spPr>
          </c:dPt>
          <c:dPt>
            <c:idx val="31"/>
            <c:invertIfNegative val="0"/>
            <c:bubble3D val="0"/>
            <c:spPr>
              <a:solidFill>
                <a:srgbClr val="CD7371"/>
              </a:solidFill>
              <a:ln w="9525">
                <a:solidFill>
                  <a:schemeClr val="bg2"/>
                </a:solidFill>
                <a:prstDash val="solid"/>
              </a:ln>
            </c:spPr>
          </c:dPt>
          <c:dPt>
            <c:idx val="32"/>
            <c:invertIfNegative val="0"/>
            <c:bubble3D val="0"/>
            <c:spPr>
              <a:solidFill>
                <a:srgbClr val="CD7371"/>
              </a:solidFill>
              <a:ln w="9525">
                <a:solidFill>
                  <a:schemeClr val="bg2"/>
                </a:solidFill>
                <a:prstDash val="solid"/>
              </a:ln>
            </c:spPr>
          </c:dPt>
          <c:dPt>
            <c:idx val="33"/>
            <c:invertIfNegative val="0"/>
            <c:bubble3D val="0"/>
            <c:spPr>
              <a:solidFill>
                <a:srgbClr val="CD7371"/>
              </a:solidFill>
              <a:ln w="9525">
                <a:solidFill>
                  <a:schemeClr val="bg2"/>
                </a:solidFill>
                <a:prstDash val="solid"/>
              </a:ln>
            </c:spPr>
          </c:dPt>
          <c:dPt>
            <c:idx val="34"/>
            <c:invertIfNegative val="0"/>
            <c:bubble3D val="0"/>
            <c:spPr>
              <a:solidFill>
                <a:srgbClr val="CD7371"/>
              </a:solidFill>
              <a:ln w="9525">
                <a:solidFill>
                  <a:schemeClr val="bg2"/>
                </a:solidFill>
                <a:prstDash val="solid"/>
              </a:ln>
            </c:spPr>
          </c:dPt>
          <c:dPt>
            <c:idx val="35"/>
            <c:invertIfNegative val="0"/>
            <c:bubble3D val="0"/>
            <c:spPr>
              <a:solidFill>
                <a:srgbClr val="CD7371"/>
              </a:solidFill>
              <a:ln w="9525">
                <a:solidFill>
                  <a:schemeClr val="bg2"/>
                </a:solidFill>
                <a:prstDash val="solid"/>
              </a:ln>
            </c:spPr>
          </c:dPt>
          <c:dPt>
            <c:idx val="36"/>
            <c:invertIfNegative val="0"/>
            <c:bubble3D val="0"/>
            <c:spPr>
              <a:solidFill>
                <a:srgbClr val="CD7371"/>
              </a:solidFill>
              <a:ln w="9525">
                <a:solidFill>
                  <a:schemeClr val="bg2"/>
                </a:solidFill>
                <a:prstDash val="solid"/>
              </a:ln>
            </c:spPr>
          </c:dPt>
          <c:dPt>
            <c:idx val="37"/>
            <c:invertIfNegative val="0"/>
            <c:bubble3D val="0"/>
            <c:spPr>
              <a:solidFill>
                <a:srgbClr val="CD7371"/>
              </a:solidFill>
              <a:ln w="9525">
                <a:solidFill>
                  <a:schemeClr val="bg2"/>
                </a:solidFill>
                <a:prstDash val="solid"/>
              </a:ln>
            </c:spPr>
          </c:dPt>
          <c:dPt>
            <c:idx val="38"/>
            <c:invertIfNegative val="0"/>
            <c:bubble3D val="0"/>
            <c:spPr>
              <a:solidFill>
                <a:srgbClr val="CD7371"/>
              </a:solidFill>
              <a:ln w="9525">
                <a:solidFill>
                  <a:schemeClr val="bg2"/>
                </a:solidFill>
                <a:prstDash val="solid"/>
              </a:ln>
            </c:spPr>
          </c:dPt>
          <c:dPt>
            <c:idx val="39"/>
            <c:invertIfNegative val="0"/>
            <c:bubble3D val="0"/>
            <c:spPr>
              <a:solidFill>
                <a:srgbClr val="CD7371"/>
              </a:solidFill>
              <a:ln w="9525">
                <a:solidFill>
                  <a:schemeClr val="bg2"/>
                </a:solidFill>
                <a:prstDash val="solid"/>
              </a:ln>
            </c:spPr>
          </c:dPt>
          <c:dPt>
            <c:idx val="40"/>
            <c:invertIfNegative val="0"/>
            <c:bubble3D val="0"/>
            <c:spPr>
              <a:solidFill>
                <a:srgbClr val="CD7371"/>
              </a:solidFill>
              <a:ln w="9525">
                <a:solidFill>
                  <a:schemeClr val="bg2"/>
                </a:solidFill>
                <a:prstDash val="solid"/>
              </a:ln>
            </c:spPr>
          </c:dPt>
          <c:dPt>
            <c:idx val="41"/>
            <c:invertIfNegative val="0"/>
            <c:bubble3D val="0"/>
            <c:spPr>
              <a:solidFill>
                <a:srgbClr val="CD7371"/>
              </a:solidFill>
              <a:ln w="9525">
                <a:solidFill>
                  <a:schemeClr val="bg2"/>
                </a:solidFill>
                <a:prstDash val="solid"/>
              </a:ln>
            </c:spPr>
          </c:dPt>
          <c:dPt>
            <c:idx val="42"/>
            <c:invertIfNegative val="0"/>
            <c:bubble3D val="0"/>
            <c:spPr>
              <a:solidFill>
                <a:srgbClr val="CD7371"/>
              </a:solidFill>
              <a:ln w="9525">
                <a:solidFill>
                  <a:schemeClr val="bg1">
                    <a:lumMod val="95000"/>
                  </a:schemeClr>
                </a:solidFill>
                <a:prstDash val="solid"/>
              </a:ln>
            </c:spPr>
          </c:dPt>
          <c:dPt>
            <c:idx val="43"/>
            <c:invertIfNegative val="0"/>
            <c:bubble3D val="0"/>
            <c:spPr>
              <a:solidFill>
                <a:srgbClr val="CD7371"/>
              </a:solidFill>
              <a:ln w="9525">
                <a:solidFill>
                  <a:schemeClr val="bg2"/>
                </a:solidFill>
                <a:prstDash val="solid"/>
              </a:ln>
            </c:spPr>
          </c:dPt>
          <c:dPt>
            <c:idx val="44"/>
            <c:invertIfNegative val="0"/>
            <c:bubble3D val="0"/>
            <c:spPr>
              <a:solidFill>
                <a:srgbClr val="CD7371"/>
              </a:solidFill>
              <a:ln w="9525">
                <a:solidFill>
                  <a:schemeClr val="bg1"/>
                </a:solidFill>
                <a:prstDash val="solid"/>
              </a:ln>
            </c:spPr>
          </c:dPt>
          <c:dPt>
            <c:idx val="45"/>
            <c:invertIfNegative val="0"/>
            <c:bubble3D val="0"/>
            <c:spPr>
              <a:solidFill>
                <a:srgbClr val="CD7371"/>
              </a:solidFill>
              <a:ln w="9525">
                <a:solidFill>
                  <a:schemeClr val="bg1"/>
                </a:solidFill>
                <a:prstDash val="solid"/>
              </a:ln>
            </c:spPr>
          </c:dPt>
          <c:dPt>
            <c:idx val="46"/>
            <c:invertIfNegative val="0"/>
            <c:bubble3D val="0"/>
            <c:spPr>
              <a:solidFill>
                <a:srgbClr val="CD7371"/>
              </a:solidFill>
              <a:ln w="9525">
                <a:solidFill>
                  <a:schemeClr val="bg1"/>
                </a:solidFill>
                <a:prstDash val="solid"/>
              </a:ln>
            </c:spPr>
          </c:dPt>
          <c:dPt>
            <c:idx val="47"/>
            <c:invertIfNegative val="0"/>
            <c:bubble3D val="0"/>
            <c:spPr>
              <a:solidFill>
                <a:srgbClr val="CD7371"/>
              </a:solidFill>
              <a:ln w="9525">
                <a:solidFill>
                  <a:schemeClr val="bg1">
                    <a:lumMod val="95000"/>
                  </a:schemeClr>
                </a:solidFill>
                <a:prstDash val="solid"/>
              </a:ln>
            </c:spPr>
          </c:dPt>
          <c:dPt>
            <c:idx val="48"/>
            <c:invertIfNegative val="0"/>
            <c:bubble3D val="0"/>
            <c:spPr>
              <a:solidFill>
                <a:srgbClr val="CD7371"/>
              </a:solidFill>
              <a:ln w="9525">
                <a:solidFill>
                  <a:schemeClr val="bg1"/>
                </a:solidFill>
                <a:prstDash val="solid"/>
              </a:ln>
            </c:spPr>
          </c:dPt>
          <c:dPt>
            <c:idx val="49"/>
            <c:invertIfNegative val="0"/>
            <c:bubble3D val="0"/>
            <c:spPr>
              <a:solidFill>
                <a:srgbClr val="CD7371"/>
              </a:solidFill>
              <a:ln w="9525">
                <a:solidFill>
                  <a:schemeClr val="bg1"/>
                </a:solidFill>
                <a:prstDash val="solid"/>
              </a:ln>
            </c:spPr>
          </c:dPt>
          <c:dPt>
            <c:idx val="50"/>
            <c:invertIfNegative val="0"/>
            <c:bubble3D val="0"/>
            <c:spPr>
              <a:solidFill>
                <a:srgbClr val="CD7371"/>
              </a:solidFill>
              <a:ln w="9525">
                <a:solidFill>
                  <a:schemeClr val="bg1"/>
                </a:solidFill>
                <a:prstDash val="solid"/>
              </a:ln>
            </c:spPr>
          </c:dPt>
          <c:dPt>
            <c:idx val="51"/>
            <c:invertIfNegative val="0"/>
            <c:bubble3D val="0"/>
            <c:spPr>
              <a:solidFill>
                <a:srgbClr val="CD7371"/>
              </a:solidFill>
              <a:ln w="9525">
                <a:solidFill>
                  <a:schemeClr val="bg1"/>
                </a:solidFill>
                <a:prstDash val="solid"/>
              </a:ln>
            </c:spPr>
          </c:dPt>
          <c:dPt>
            <c:idx val="52"/>
            <c:invertIfNegative val="0"/>
            <c:bubble3D val="0"/>
            <c:spPr>
              <a:solidFill>
                <a:srgbClr val="CD7371"/>
              </a:solidFill>
              <a:ln w="9525">
                <a:solidFill>
                  <a:schemeClr val="bg1"/>
                </a:solidFill>
                <a:prstDash val="solid"/>
              </a:ln>
            </c:spPr>
          </c:dPt>
          <c:dPt>
            <c:idx val="53"/>
            <c:invertIfNegative val="0"/>
            <c:bubble3D val="0"/>
            <c:spPr>
              <a:solidFill>
                <a:srgbClr val="CD7371"/>
              </a:solidFill>
              <a:ln w="9525">
                <a:solidFill>
                  <a:schemeClr val="bg1">
                    <a:lumMod val="95000"/>
                  </a:schemeClr>
                </a:solidFill>
                <a:prstDash val="solid"/>
              </a:ln>
            </c:spPr>
          </c:dPt>
          <c:dPt>
            <c:idx val="54"/>
            <c:invertIfNegative val="0"/>
            <c:bubble3D val="0"/>
            <c:spPr>
              <a:solidFill>
                <a:srgbClr val="CD7371"/>
              </a:solidFill>
              <a:ln w="9525">
                <a:solidFill>
                  <a:schemeClr val="bg1"/>
                </a:solidFill>
                <a:prstDash val="solid"/>
              </a:ln>
            </c:spPr>
          </c:dPt>
          <c:dPt>
            <c:idx val="55"/>
            <c:invertIfNegative val="0"/>
            <c:bubble3D val="0"/>
            <c:spPr>
              <a:solidFill>
                <a:srgbClr val="CD7371"/>
              </a:solidFill>
              <a:ln w="9525">
                <a:solidFill>
                  <a:schemeClr val="bg1"/>
                </a:solidFill>
                <a:prstDash val="solid"/>
              </a:ln>
            </c:spPr>
          </c:dPt>
          <c:dPt>
            <c:idx val="56"/>
            <c:invertIfNegative val="0"/>
            <c:bubble3D val="0"/>
            <c:spPr>
              <a:solidFill>
                <a:srgbClr val="CD7371"/>
              </a:solidFill>
              <a:ln w="9525">
                <a:solidFill>
                  <a:schemeClr val="bg1"/>
                </a:solidFill>
                <a:prstDash val="solid"/>
              </a:ln>
            </c:spPr>
          </c:dPt>
          <c:dPt>
            <c:idx val="57"/>
            <c:invertIfNegative val="0"/>
            <c:bubble3D val="0"/>
            <c:spPr>
              <a:solidFill>
                <a:srgbClr val="CD7371"/>
              </a:solidFill>
              <a:ln w="9525">
                <a:solidFill>
                  <a:schemeClr val="bg2"/>
                </a:solidFill>
                <a:prstDash val="solid"/>
              </a:ln>
            </c:spPr>
          </c:dPt>
          <c:dPt>
            <c:idx val="58"/>
            <c:invertIfNegative val="0"/>
            <c:bubble3D val="0"/>
            <c:spPr>
              <a:solidFill>
                <a:srgbClr val="CD7371"/>
              </a:solidFill>
              <a:ln w="9525">
                <a:solidFill>
                  <a:schemeClr val="bg2"/>
                </a:solidFill>
                <a:prstDash val="solid"/>
              </a:ln>
            </c:spPr>
          </c:dPt>
          <c:dPt>
            <c:idx val="59"/>
            <c:invertIfNegative val="0"/>
            <c:bubble3D val="0"/>
            <c:spPr>
              <a:solidFill>
                <a:srgbClr val="CD7371"/>
              </a:solidFill>
              <a:ln w="9525">
                <a:solidFill>
                  <a:schemeClr val="bg1"/>
                </a:solidFill>
                <a:prstDash val="solid"/>
              </a:ln>
            </c:spPr>
          </c:dPt>
          <c:dPt>
            <c:idx val="60"/>
            <c:invertIfNegative val="0"/>
            <c:bubble3D val="0"/>
            <c:spPr>
              <a:solidFill>
                <a:srgbClr val="CD7371"/>
              </a:solidFill>
              <a:ln w="9525">
                <a:solidFill>
                  <a:schemeClr val="bg1"/>
                </a:solidFill>
                <a:prstDash val="solid"/>
              </a:ln>
            </c:spPr>
          </c:dPt>
          <c:dPt>
            <c:idx val="61"/>
            <c:invertIfNegative val="0"/>
            <c:bubble3D val="0"/>
            <c:spPr>
              <a:solidFill>
                <a:srgbClr val="0081E2"/>
              </a:solidFill>
              <a:ln w="9525">
                <a:solidFill>
                  <a:schemeClr val="bg2"/>
                </a:solidFill>
                <a:prstDash val="solid"/>
              </a:ln>
            </c:spPr>
          </c:dPt>
          <c:dPt>
            <c:idx val="62"/>
            <c:invertIfNegative val="0"/>
            <c:bubble3D val="0"/>
            <c:spPr>
              <a:solidFill>
                <a:srgbClr val="0081E2"/>
              </a:solidFill>
              <a:ln w="9525">
                <a:solidFill>
                  <a:schemeClr val="bg2"/>
                </a:solidFill>
                <a:prstDash val="solid"/>
              </a:ln>
            </c:spPr>
          </c:dPt>
          <c:dPt>
            <c:idx val="63"/>
            <c:invertIfNegative val="0"/>
            <c:bubble3D val="0"/>
            <c:spPr>
              <a:solidFill>
                <a:srgbClr val="0081E2"/>
              </a:solidFill>
              <a:ln w="9525">
                <a:solidFill>
                  <a:schemeClr val="bg2"/>
                </a:solidFill>
                <a:prstDash val="solid"/>
              </a:ln>
            </c:spPr>
          </c:dPt>
          <c:dPt>
            <c:idx val="64"/>
            <c:invertIfNegative val="0"/>
            <c:bubble3D val="0"/>
            <c:spPr>
              <a:solidFill>
                <a:srgbClr val="0081E2"/>
              </a:solidFill>
              <a:ln w="9525">
                <a:solidFill>
                  <a:schemeClr val="bg2"/>
                </a:solidFill>
                <a:prstDash val="solid"/>
              </a:ln>
            </c:spPr>
          </c:dPt>
          <c:dPt>
            <c:idx val="65"/>
            <c:invertIfNegative val="0"/>
            <c:bubble3D val="0"/>
            <c:spPr>
              <a:solidFill>
                <a:srgbClr val="0081E2"/>
              </a:solidFill>
              <a:ln w="9525">
                <a:solidFill>
                  <a:schemeClr val="bg2"/>
                </a:solidFill>
                <a:prstDash val="solid"/>
              </a:ln>
            </c:spPr>
          </c:dPt>
          <c:dPt>
            <c:idx val="66"/>
            <c:invertIfNegative val="0"/>
            <c:bubble3D val="0"/>
            <c:spPr>
              <a:solidFill>
                <a:srgbClr val="0081E2"/>
              </a:solidFill>
              <a:ln w="9525">
                <a:solidFill>
                  <a:schemeClr val="bg2"/>
                </a:solidFill>
                <a:prstDash val="solid"/>
              </a:ln>
            </c:spPr>
          </c:dPt>
          <c:dPt>
            <c:idx val="67"/>
            <c:invertIfNegative val="0"/>
            <c:bubble3D val="0"/>
            <c:spPr>
              <a:solidFill>
                <a:srgbClr val="0081E2"/>
              </a:solidFill>
              <a:ln w="9525">
                <a:solidFill>
                  <a:schemeClr val="bg2"/>
                </a:solidFill>
                <a:prstDash val="solid"/>
              </a:ln>
            </c:spPr>
          </c:dPt>
          <c:dPt>
            <c:idx val="68"/>
            <c:invertIfNegative val="0"/>
            <c:bubble3D val="0"/>
            <c:spPr>
              <a:solidFill>
                <a:srgbClr val="0081E2"/>
              </a:solidFill>
              <a:ln w="9525">
                <a:solidFill>
                  <a:schemeClr val="bg2"/>
                </a:solidFill>
                <a:prstDash val="solid"/>
              </a:ln>
            </c:spPr>
          </c:dPt>
          <c:dPt>
            <c:idx val="69"/>
            <c:invertIfNegative val="0"/>
            <c:bubble3D val="0"/>
            <c:spPr>
              <a:solidFill>
                <a:srgbClr val="0081E2"/>
              </a:solidFill>
              <a:ln w="9525">
                <a:solidFill>
                  <a:schemeClr val="bg2"/>
                </a:solidFill>
                <a:prstDash val="solid"/>
              </a:ln>
            </c:spPr>
          </c:dPt>
          <c:dPt>
            <c:idx val="70"/>
            <c:invertIfNegative val="0"/>
            <c:bubble3D val="0"/>
            <c:spPr>
              <a:solidFill>
                <a:srgbClr val="0081E2"/>
              </a:solidFill>
              <a:ln w="9525">
                <a:solidFill>
                  <a:schemeClr val="bg2"/>
                </a:solidFill>
                <a:prstDash val="solid"/>
              </a:ln>
            </c:spPr>
          </c:dPt>
          <c:dPt>
            <c:idx val="71"/>
            <c:invertIfNegative val="0"/>
            <c:bubble3D val="0"/>
            <c:spPr>
              <a:solidFill>
                <a:srgbClr val="0081E2"/>
              </a:solidFill>
              <a:ln w="9525">
                <a:solidFill>
                  <a:schemeClr val="bg2"/>
                </a:solidFill>
                <a:prstDash val="solid"/>
              </a:ln>
            </c:spPr>
          </c:dPt>
          <c:dPt>
            <c:idx val="72"/>
            <c:invertIfNegative val="0"/>
            <c:bubble3D val="0"/>
            <c:spPr>
              <a:solidFill>
                <a:srgbClr val="0081E2"/>
              </a:solidFill>
              <a:ln w="9525">
                <a:solidFill>
                  <a:schemeClr val="bg2"/>
                </a:solidFill>
                <a:prstDash val="solid"/>
              </a:ln>
            </c:spPr>
          </c:dPt>
          <c:dPt>
            <c:idx val="73"/>
            <c:invertIfNegative val="0"/>
            <c:bubble3D val="0"/>
            <c:spPr>
              <a:solidFill>
                <a:srgbClr val="0081E2"/>
              </a:solidFill>
              <a:ln w="9525">
                <a:solidFill>
                  <a:schemeClr val="bg2"/>
                </a:solidFill>
                <a:prstDash val="solid"/>
              </a:ln>
            </c:spPr>
          </c:dPt>
          <c:dPt>
            <c:idx val="74"/>
            <c:invertIfNegative val="0"/>
            <c:bubble3D val="0"/>
            <c:spPr>
              <a:solidFill>
                <a:srgbClr val="0081E2"/>
              </a:solidFill>
              <a:ln w="9525">
                <a:solidFill>
                  <a:schemeClr val="bg2"/>
                </a:solidFill>
                <a:prstDash val="solid"/>
              </a:ln>
            </c:spPr>
          </c:dPt>
          <c:dPt>
            <c:idx val="75"/>
            <c:invertIfNegative val="0"/>
            <c:bubble3D val="0"/>
            <c:spPr>
              <a:solidFill>
                <a:srgbClr val="0081E2"/>
              </a:solidFill>
              <a:ln w="9525">
                <a:solidFill>
                  <a:schemeClr val="bg2"/>
                </a:solidFill>
                <a:prstDash val="solid"/>
              </a:ln>
            </c:spPr>
          </c:dPt>
          <c:dPt>
            <c:idx val="76"/>
            <c:invertIfNegative val="0"/>
            <c:bubble3D val="0"/>
            <c:spPr>
              <a:solidFill>
                <a:srgbClr val="0081E2"/>
              </a:solidFill>
              <a:ln w="9525">
                <a:solidFill>
                  <a:schemeClr val="bg2"/>
                </a:solidFill>
                <a:prstDash val="solid"/>
              </a:ln>
            </c:spPr>
          </c:dPt>
          <c:dPt>
            <c:idx val="77"/>
            <c:invertIfNegative val="0"/>
            <c:bubble3D val="0"/>
            <c:spPr>
              <a:solidFill>
                <a:srgbClr val="0081E2"/>
              </a:solidFill>
              <a:ln w="9525">
                <a:solidFill>
                  <a:schemeClr val="bg2"/>
                </a:solidFill>
                <a:prstDash val="solid"/>
              </a:ln>
            </c:spPr>
          </c:dPt>
          <c:dPt>
            <c:idx val="78"/>
            <c:invertIfNegative val="0"/>
            <c:bubble3D val="0"/>
            <c:spPr>
              <a:solidFill>
                <a:srgbClr val="0081E2"/>
              </a:solidFill>
              <a:ln w="9525">
                <a:solidFill>
                  <a:schemeClr val="bg2"/>
                </a:solidFill>
                <a:prstDash val="solid"/>
              </a:ln>
            </c:spPr>
          </c:dPt>
          <c:dPt>
            <c:idx val="79"/>
            <c:invertIfNegative val="0"/>
            <c:bubble3D val="0"/>
            <c:spPr>
              <a:solidFill>
                <a:srgbClr val="0081E2"/>
              </a:solidFill>
              <a:ln w="9525">
                <a:solidFill>
                  <a:schemeClr val="bg2"/>
                </a:solidFill>
                <a:prstDash val="solid"/>
              </a:ln>
            </c:spPr>
          </c:dPt>
          <c:dPt>
            <c:idx val="80"/>
            <c:invertIfNegative val="0"/>
            <c:bubble3D val="0"/>
            <c:spPr>
              <a:solidFill>
                <a:srgbClr val="0081E2"/>
              </a:solidFill>
              <a:ln w="9525">
                <a:solidFill>
                  <a:schemeClr val="bg2"/>
                </a:solidFill>
                <a:prstDash val="solid"/>
              </a:ln>
            </c:spPr>
          </c:dPt>
          <c:dPt>
            <c:idx val="81"/>
            <c:invertIfNegative val="0"/>
            <c:bubble3D val="0"/>
            <c:spPr>
              <a:solidFill>
                <a:srgbClr val="0081E2"/>
              </a:solidFill>
              <a:ln w="9525">
                <a:solidFill>
                  <a:schemeClr val="bg2"/>
                </a:solidFill>
                <a:prstDash val="solid"/>
              </a:ln>
            </c:spPr>
          </c:dPt>
          <c:dPt>
            <c:idx val="82"/>
            <c:invertIfNegative val="0"/>
            <c:bubble3D val="0"/>
            <c:spPr>
              <a:solidFill>
                <a:srgbClr val="0081E2"/>
              </a:solidFill>
              <a:ln w="9525">
                <a:solidFill>
                  <a:schemeClr val="bg2"/>
                </a:solidFill>
                <a:prstDash val="solid"/>
              </a:ln>
            </c:spPr>
          </c:dPt>
          <c:dPt>
            <c:idx val="83"/>
            <c:invertIfNegative val="0"/>
            <c:bubble3D val="0"/>
            <c:spPr>
              <a:solidFill>
                <a:srgbClr val="0081E2"/>
              </a:solidFill>
              <a:ln w="9525">
                <a:solidFill>
                  <a:schemeClr val="bg2"/>
                </a:solidFill>
                <a:prstDash val="solid"/>
              </a:ln>
            </c:spPr>
          </c:dPt>
          <c:dPt>
            <c:idx val="84"/>
            <c:invertIfNegative val="0"/>
            <c:bubble3D val="0"/>
            <c:spPr>
              <a:solidFill>
                <a:srgbClr val="0081E2"/>
              </a:solidFill>
              <a:ln w="9525">
                <a:solidFill>
                  <a:schemeClr val="bg2"/>
                </a:solidFill>
                <a:prstDash val="solid"/>
              </a:ln>
            </c:spPr>
          </c:dPt>
          <c:dPt>
            <c:idx val="85"/>
            <c:invertIfNegative val="0"/>
            <c:bubble3D val="0"/>
            <c:spPr>
              <a:solidFill>
                <a:srgbClr val="0081E2"/>
              </a:solidFill>
              <a:ln w="9525">
                <a:solidFill>
                  <a:schemeClr val="bg2"/>
                </a:solidFill>
                <a:prstDash val="solid"/>
              </a:ln>
            </c:spPr>
          </c:dPt>
          <c:dPt>
            <c:idx val="86"/>
            <c:invertIfNegative val="0"/>
            <c:bubble3D val="0"/>
            <c:spPr>
              <a:solidFill>
                <a:srgbClr val="0081E2"/>
              </a:solidFill>
              <a:ln w="9525">
                <a:solidFill>
                  <a:schemeClr val="bg2"/>
                </a:solidFill>
                <a:prstDash val="solid"/>
              </a:ln>
            </c:spPr>
          </c:dPt>
          <c:dPt>
            <c:idx val="87"/>
            <c:invertIfNegative val="0"/>
            <c:bubble3D val="0"/>
            <c:spPr>
              <a:solidFill>
                <a:srgbClr val="0081E2"/>
              </a:solidFill>
              <a:ln w="9525">
                <a:solidFill>
                  <a:schemeClr val="bg2"/>
                </a:solidFill>
                <a:prstDash val="solid"/>
              </a:ln>
            </c:spPr>
          </c:dPt>
          <c:dPt>
            <c:idx val="88"/>
            <c:invertIfNegative val="0"/>
            <c:bubble3D val="0"/>
            <c:spPr>
              <a:solidFill>
                <a:srgbClr val="0081E2"/>
              </a:solidFill>
              <a:ln w="9525">
                <a:solidFill>
                  <a:schemeClr val="bg2"/>
                </a:solidFill>
                <a:prstDash val="solid"/>
              </a:ln>
            </c:spPr>
          </c:dPt>
          <c:dPt>
            <c:idx val="89"/>
            <c:invertIfNegative val="0"/>
            <c:bubble3D val="0"/>
            <c:spPr>
              <a:solidFill>
                <a:srgbClr val="0081E2"/>
              </a:solidFill>
              <a:ln w="9525">
                <a:solidFill>
                  <a:schemeClr val="bg2"/>
                </a:solidFill>
                <a:prstDash val="solid"/>
              </a:ln>
            </c:spPr>
          </c:dPt>
          <c:cat>
            <c:numRef>
              <c:f>Sheet1!$A$2:$A$102</c:f>
              <c:numCache>
                <c:formatCode>General</c:formatCode>
                <c:ptCount val="1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numCache>
            </c:numRef>
          </c:cat>
          <c:val>
            <c:numRef>
              <c:f>Sheet1!$B$2:$B$102</c:f>
              <c:numCache>
                <c:formatCode>General</c:formatCode>
                <c:ptCount val="101"/>
                <c:pt idx="0">
                  <c:v>7460</c:v>
                </c:pt>
                <c:pt idx="1">
                  <c:v>7757</c:v>
                </c:pt>
                <c:pt idx="2">
                  <c:v>7506</c:v>
                </c:pt>
                <c:pt idx="3">
                  <c:v>7434</c:v>
                </c:pt>
                <c:pt idx="4">
                  <c:v>7799</c:v>
                </c:pt>
                <c:pt idx="5">
                  <c:v>7453</c:v>
                </c:pt>
                <c:pt idx="6">
                  <c:v>7124</c:v>
                </c:pt>
                <c:pt idx="7">
                  <c:v>7039</c:v>
                </c:pt>
                <c:pt idx="8">
                  <c:v>7136</c:v>
                </c:pt>
                <c:pt idx="9">
                  <c:v>6751</c:v>
                </c:pt>
                <c:pt idx="10">
                  <c:v>6304</c:v>
                </c:pt>
                <c:pt idx="11">
                  <c:v>6285</c:v>
                </c:pt>
                <c:pt idx="12">
                  <c:v>6370</c:v>
                </c:pt>
                <c:pt idx="13">
                  <c:v>6512</c:v>
                </c:pt>
                <c:pt idx="14">
                  <c:v>6084</c:v>
                </c:pt>
                <c:pt idx="15">
                  <c:v>5875</c:v>
                </c:pt>
                <c:pt idx="16">
                  <c:v>5858</c:v>
                </c:pt>
                <c:pt idx="17">
                  <c:v>5406</c:v>
                </c:pt>
                <c:pt idx="18">
                  <c:v>5602</c:v>
                </c:pt>
                <c:pt idx="19">
                  <c:v>5275</c:v>
                </c:pt>
                <c:pt idx="20">
                  <c:v>5809</c:v>
                </c:pt>
                <c:pt idx="21">
                  <c:v>5927</c:v>
                </c:pt>
                <c:pt idx="22">
                  <c:v>6345</c:v>
                </c:pt>
                <c:pt idx="23">
                  <c:v>6531</c:v>
                </c:pt>
                <c:pt idx="24">
                  <c:v>7202</c:v>
                </c:pt>
                <c:pt idx="25">
                  <c:v>8027</c:v>
                </c:pt>
                <c:pt idx="26">
                  <c:v>9439</c:v>
                </c:pt>
                <c:pt idx="27">
                  <c:v>9676</c:v>
                </c:pt>
                <c:pt idx="28">
                  <c:v>10352</c:v>
                </c:pt>
                <c:pt idx="29">
                  <c:v>11229</c:v>
                </c:pt>
                <c:pt idx="30">
                  <c:v>11209</c:v>
                </c:pt>
                <c:pt idx="31">
                  <c:v>10558</c:v>
                </c:pt>
                <c:pt idx="32">
                  <c:v>10636</c:v>
                </c:pt>
                <c:pt idx="33">
                  <c:v>11041</c:v>
                </c:pt>
                <c:pt idx="34">
                  <c:v>10358</c:v>
                </c:pt>
                <c:pt idx="35">
                  <c:v>10261</c:v>
                </c:pt>
                <c:pt idx="36">
                  <c:v>10649</c:v>
                </c:pt>
                <c:pt idx="37">
                  <c:v>10100</c:v>
                </c:pt>
                <c:pt idx="38">
                  <c:v>10143</c:v>
                </c:pt>
                <c:pt idx="39">
                  <c:v>9882</c:v>
                </c:pt>
                <c:pt idx="40">
                  <c:v>10345</c:v>
                </c:pt>
                <c:pt idx="41">
                  <c:v>10261</c:v>
                </c:pt>
                <c:pt idx="42">
                  <c:v>10077</c:v>
                </c:pt>
                <c:pt idx="43">
                  <c:v>9651</c:v>
                </c:pt>
                <c:pt idx="44">
                  <c:v>10046</c:v>
                </c:pt>
                <c:pt idx="45">
                  <c:v>9508</c:v>
                </c:pt>
                <c:pt idx="46">
                  <c:v>9942</c:v>
                </c:pt>
                <c:pt idx="47">
                  <c:v>9064</c:v>
                </c:pt>
                <c:pt idx="48">
                  <c:v>9003</c:v>
                </c:pt>
                <c:pt idx="49">
                  <c:v>9013</c:v>
                </c:pt>
                <c:pt idx="50">
                  <c:v>9783</c:v>
                </c:pt>
                <c:pt idx="51">
                  <c:v>10139</c:v>
                </c:pt>
                <c:pt idx="52">
                  <c:v>10211</c:v>
                </c:pt>
                <c:pt idx="53">
                  <c:v>11300</c:v>
                </c:pt>
                <c:pt idx="54">
                  <c:v>11875</c:v>
                </c:pt>
                <c:pt idx="55">
                  <c:v>12611</c:v>
                </c:pt>
                <c:pt idx="56">
                  <c:v>13004</c:v>
                </c:pt>
                <c:pt idx="57">
                  <c:v>13205</c:v>
                </c:pt>
                <c:pt idx="58">
                  <c:v>13361</c:v>
                </c:pt>
                <c:pt idx="59">
                  <c:v>12919</c:v>
                </c:pt>
                <c:pt idx="60">
                  <c:v>12674</c:v>
                </c:pt>
                <c:pt idx="61">
                  <c:v>13078</c:v>
                </c:pt>
                <c:pt idx="62">
                  <c:v>13358</c:v>
                </c:pt>
                <c:pt idx="63">
                  <c:v>11692</c:v>
                </c:pt>
                <c:pt idx="64">
                  <c:v>11616</c:v>
                </c:pt>
                <c:pt idx="65">
                  <c:v>11146</c:v>
                </c:pt>
                <c:pt idx="66">
                  <c:v>11189</c:v>
                </c:pt>
                <c:pt idx="67">
                  <c:v>11820</c:v>
                </c:pt>
                <c:pt idx="68">
                  <c:v>9476</c:v>
                </c:pt>
                <c:pt idx="69">
                  <c:v>9157</c:v>
                </c:pt>
                <c:pt idx="70">
                  <c:v>8176</c:v>
                </c:pt>
                <c:pt idx="71">
                  <c:v>5059</c:v>
                </c:pt>
                <c:pt idx="72">
                  <c:v>3897</c:v>
                </c:pt>
                <c:pt idx="73">
                  <c:v>2976</c:v>
                </c:pt>
                <c:pt idx="74">
                  <c:v>5042</c:v>
                </c:pt>
                <c:pt idx="75">
                  <c:v>8905</c:v>
                </c:pt>
                <c:pt idx="76">
                  <c:v>8328</c:v>
                </c:pt>
                <c:pt idx="77">
                  <c:v>9017</c:v>
                </c:pt>
                <c:pt idx="78">
                  <c:v>8893</c:v>
                </c:pt>
                <c:pt idx="79">
                  <c:v>8371</c:v>
                </c:pt>
                <c:pt idx="80">
                  <c:v>6234</c:v>
                </c:pt>
                <c:pt idx="81">
                  <c:v>5502</c:v>
                </c:pt>
                <c:pt idx="82">
                  <c:v>4142</c:v>
                </c:pt>
                <c:pt idx="83">
                  <c:v>3730</c:v>
                </c:pt>
                <c:pt idx="84">
                  <c:v>3866</c:v>
                </c:pt>
                <c:pt idx="85">
                  <c:v>3533</c:v>
                </c:pt>
                <c:pt idx="86">
                  <c:v>3394</c:v>
                </c:pt>
                <c:pt idx="87">
                  <c:v>2884</c:v>
                </c:pt>
                <c:pt idx="88">
                  <c:v>2528</c:v>
                </c:pt>
                <c:pt idx="89">
                  <c:v>2058</c:v>
                </c:pt>
                <c:pt idx="90">
                  <c:v>1549</c:v>
                </c:pt>
                <c:pt idx="91">
                  <c:v>1209</c:v>
                </c:pt>
                <c:pt idx="92">
                  <c:v>817</c:v>
                </c:pt>
                <c:pt idx="93">
                  <c:v>562</c:v>
                </c:pt>
                <c:pt idx="94">
                  <c:v>297</c:v>
                </c:pt>
                <c:pt idx="95">
                  <c:v>209</c:v>
                </c:pt>
                <c:pt idx="96">
                  <c:v>134</c:v>
                </c:pt>
                <c:pt idx="97">
                  <c:v>63</c:v>
                </c:pt>
                <c:pt idx="98">
                  <c:v>49</c:v>
                </c:pt>
                <c:pt idx="99">
                  <c:v>34</c:v>
                </c:pt>
                <c:pt idx="100">
                  <c:v>75</c:v>
                </c:pt>
              </c:numCache>
            </c:numRef>
          </c:val>
        </c:ser>
        <c:ser>
          <c:idx val="1"/>
          <c:order val="1"/>
          <c:tx>
            <c:strRef>
              <c:f>Sheet1!$A$2:$A$102</c:f>
              <c:strCache>
                <c:ptCount val="1"/>
                <c:pt idx="0">
                  <c:v>0 1 2 3 4 5 6 7 8 9 10 11 12 13 14 15 16 17 18 19 20 21 22 23 24 25 26 27 28 29 30 31 32 33 34 35 36 37 38 39 40 41 42 43 44 45 46 47 48 49 50 51 52 53 54 55 56 57 58 59 60 61 62 63 64 65 66 67 68 69 70 71 72 73 74 75 76 77 78 79 80 81 82 83 84 85 86 87 8</c:v>
                </c:pt>
              </c:strCache>
            </c:strRef>
          </c:tx>
          <c:spPr>
            <a:solidFill>
              <a:srgbClr val="929292"/>
            </a:solidFill>
            <a:ln>
              <a:solidFill>
                <a:schemeClr val="bg1"/>
              </a:solidFill>
            </a:ln>
          </c:spPr>
          <c:invertIfNegative val="0"/>
          <c:cat>
            <c:numRef>
              <c:f>Sheet1!$A$2:$A$102</c:f>
              <c:numCache>
                <c:formatCode>General</c:formatCode>
                <c:ptCount val="1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numCache>
            </c:numRef>
          </c:cat>
          <c:val>
            <c:numRef>
              <c:f>Sheet1!$C$2:$C$102</c:f>
              <c:numCache>
                <c:formatCode>General</c:formatCode>
                <c:ptCount val="101"/>
                <c:pt idx="0">
                  <c:v>583</c:v>
                </c:pt>
                <c:pt idx="1">
                  <c:v>430</c:v>
                </c:pt>
                <c:pt idx="2">
                  <c:v>445</c:v>
                </c:pt>
                <c:pt idx="3">
                  <c:v>440</c:v>
                </c:pt>
                <c:pt idx="4">
                  <c:v>495</c:v>
                </c:pt>
                <c:pt idx="5">
                  <c:v>343</c:v>
                </c:pt>
                <c:pt idx="6">
                  <c:v>317</c:v>
                </c:pt>
                <c:pt idx="7">
                  <c:v>511</c:v>
                </c:pt>
                <c:pt idx="8">
                  <c:v>403</c:v>
                </c:pt>
                <c:pt idx="9">
                  <c:v>516</c:v>
                </c:pt>
                <c:pt idx="10">
                  <c:v>519</c:v>
                </c:pt>
                <c:pt idx="11">
                  <c:v>317</c:v>
                </c:pt>
                <c:pt idx="12">
                  <c:v>363</c:v>
                </c:pt>
                <c:pt idx="13">
                  <c:v>216</c:v>
                </c:pt>
                <c:pt idx="14">
                  <c:v>272</c:v>
                </c:pt>
                <c:pt idx="15">
                  <c:v>243</c:v>
                </c:pt>
                <c:pt idx="16">
                  <c:v>137</c:v>
                </c:pt>
                <c:pt idx="17">
                  <c:v>235</c:v>
                </c:pt>
                <c:pt idx="18">
                  <c:v>880</c:v>
                </c:pt>
                <c:pt idx="19">
                  <c:v>1550</c:v>
                </c:pt>
                <c:pt idx="20">
                  <c:v>898</c:v>
                </c:pt>
                <c:pt idx="21">
                  <c:v>762</c:v>
                </c:pt>
                <c:pt idx="22">
                  <c:v>834</c:v>
                </c:pt>
                <c:pt idx="23">
                  <c:v>852</c:v>
                </c:pt>
                <c:pt idx="24">
                  <c:v>879</c:v>
                </c:pt>
                <c:pt idx="25">
                  <c:v>643</c:v>
                </c:pt>
                <c:pt idx="26">
                  <c:v>400</c:v>
                </c:pt>
                <c:pt idx="27">
                  <c:v>1159</c:v>
                </c:pt>
                <c:pt idx="28">
                  <c:v>567</c:v>
                </c:pt>
                <c:pt idx="29">
                  <c:v>680</c:v>
                </c:pt>
                <c:pt idx="30">
                  <c:v>628</c:v>
                </c:pt>
                <c:pt idx="31">
                  <c:v>851</c:v>
                </c:pt>
                <c:pt idx="32">
                  <c:v>766</c:v>
                </c:pt>
                <c:pt idx="33">
                  <c:v>550</c:v>
                </c:pt>
                <c:pt idx="34">
                  <c:v>479</c:v>
                </c:pt>
              </c:numCache>
            </c:numRef>
          </c:val>
        </c:ser>
        <c:dLbls>
          <c:showLegendKey val="0"/>
          <c:showVal val="0"/>
          <c:showCatName val="0"/>
          <c:showSerName val="0"/>
          <c:showPercent val="0"/>
          <c:showBubbleSize val="0"/>
        </c:dLbls>
        <c:gapWidth val="0"/>
        <c:overlap val="100"/>
        <c:axId val="21750144"/>
        <c:axId val="21751680"/>
      </c:barChart>
      <c:catAx>
        <c:axId val="21750144"/>
        <c:scaling>
          <c:orientation val="minMax"/>
        </c:scaling>
        <c:delete val="0"/>
        <c:axPos val="r"/>
        <c:numFmt formatCode="General" sourceLinked="1"/>
        <c:majorTickMark val="out"/>
        <c:minorTickMark val="none"/>
        <c:tickLblPos val="nextTo"/>
        <c:txPr>
          <a:bodyPr/>
          <a:lstStyle/>
          <a:p>
            <a:pPr>
              <a:defRPr sz="700" b="0" i="0" baseline="0"/>
            </a:pPr>
            <a:endParaRPr lang="ru-RU"/>
          </a:p>
        </c:txPr>
        <c:crossAx val="21751680"/>
        <c:crosses val="autoZero"/>
        <c:auto val="1"/>
        <c:lblAlgn val="ctr"/>
        <c:lblOffset val="100"/>
        <c:tickLblSkip val="5"/>
        <c:tickMarkSkip val="5"/>
        <c:noMultiLvlLbl val="0"/>
      </c:catAx>
      <c:valAx>
        <c:axId val="21751680"/>
        <c:scaling>
          <c:orientation val="maxMin"/>
          <c:max val="14000"/>
          <c:min val="0"/>
        </c:scaling>
        <c:delete val="0"/>
        <c:axPos val="b"/>
        <c:numFmt formatCode="General" sourceLinked="1"/>
        <c:majorTickMark val="out"/>
        <c:minorTickMark val="none"/>
        <c:tickLblPos val="nextTo"/>
        <c:spPr>
          <a:ln w="3172">
            <a:solidFill>
              <a:srgbClr val="000000"/>
            </a:solidFill>
            <a:prstDash val="solid"/>
          </a:ln>
        </c:spPr>
        <c:txPr>
          <a:bodyPr rot="0" vert="horz"/>
          <a:lstStyle/>
          <a:p>
            <a:pPr>
              <a:defRPr sz="600" b="0" i="0" u="none" strike="noStrike" baseline="0">
                <a:solidFill>
                  <a:srgbClr val="000000"/>
                </a:solidFill>
                <a:latin typeface="Arial"/>
                <a:ea typeface="Arial"/>
                <a:cs typeface="Arial"/>
              </a:defRPr>
            </a:pPr>
            <a:endParaRPr lang="ru-RU"/>
          </a:p>
        </c:txPr>
        <c:crossAx val="21750144"/>
        <c:crosses val="autoZero"/>
        <c:crossBetween val="midCat"/>
        <c:majorUnit val="2000"/>
      </c:valAx>
      <c:spPr>
        <a:noFill/>
        <a:ln w="25372">
          <a:noFill/>
        </a:ln>
      </c:spPr>
    </c:plotArea>
    <c:plotVisOnly val="1"/>
    <c:dispBlanksAs val="gap"/>
    <c:showDLblsOverMax val="0"/>
  </c:chart>
  <c:spPr>
    <a:noFill/>
    <a:ln>
      <a:noFill/>
    </a:ln>
  </c:spPr>
  <c:txPr>
    <a:bodyPr/>
    <a:lstStyle/>
    <a:p>
      <a:pPr>
        <a:defRPr sz="799" b="1" i="0" u="none" strike="noStrike" baseline="0">
          <a:solidFill>
            <a:srgbClr val="000000"/>
          </a:solidFill>
          <a:latin typeface="Arial Cyr"/>
          <a:ea typeface="Arial Cyr"/>
          <a:cs typeface="Arial Cyr"/>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421627787180959"/>
          <c:y val="1.2919850936526039E-2"/>
          <c:w val="0.75717715060898894"/>
          <c:h val="0.92214462662493135"/>
        </c:manualLayout>
      </c:layout>
      <c:barChart>
        <c:barDir val="bar"/>
        <c:grouping val="stacked"/>
        <c:varyColors val="0"/>
        <c:ser>
          <c:idx val="0"/>
          <c:order val="0"/>
          <c:tx>
            <c:strRef>
              <c:f>Sheet1!$A$2:$A$102</c:f>
              <c:strCache>
                <c:ptCount val="1"/>
                <c:pt idx="0">
                  <c:v>0 1 2 3 4 5 6 7 8 9 10 11 12 13 14 15 16 17 18 19 20 21 22 23 24 25 26 27 28 29 30 31 32 33 34 35 36 37 38 39 40 41 42 43 44 45 46 47 48 49 50 51 52 53 54 55 56 57 58 59 60 61 62 63 64 65 66 67 68 69 70 71 72 73 74 75 76 77 78 79 80 81 82 83 84 85 86 87 8</c:v>
                </c:pt>
              </c:strCache>
            </c:strRef>
          </c:tx>
          <c:spPr>
            <a:solidFill>
              <a:schemeClr val="tx2">
                <a:lumMod val="60000"/>
                <a:lumOff val="40000"/>
              </a:schemeClr>
            </a:solidFill>
            <a:ln w="12686">
              <a:solidFill>
                <a:schemeClr val="bg2"/>
              </a:solidFill>
              <a:prstDash val="solid"/>
            </a:ln>
          </c:spPr>
          <c:invertIfNegative val="0"/>
          <c:dPt>
            <c:idx val="0"/>
            <c:invertIfNegative val="0"/>
            <c:bubble3D val="0"/>
            <c:spPr>
              <a:solidFill>
                <a:schemeClr val="accent3"/>
              </a:solidFill>
              <a:ln w="9525">
                <a:solidFill>
                  <a:schemeClr val="bg1"/>
                </a:solidFill>
                <a:prstDash val="solid"/>
              </a:ln>
            </c:spPr>
          </c:dPt>
          <c:dPt>
            <c:idx val="1"/>
            <c:invertIfNegative val="0"/>
            <c:bubble3D val="0"/>
            <c:spPr>
              <a:solidFill>
                <a:schemeClr val="accent3"/>
              </a:solidFill>
              <a:ln w="9525">
                <a:solidFill>
                  <a:schemeClr val="bg2"/>
                </a:solidFill>
                <a:prstDash val="solid"/>
              </a:ln>
            </c:spPr>
          </c:dPt>
          <c:dPt>
            <c:idx val="2"/>
            <c:invertIfNegative val="0"/>
            <c:bubble3D val="0"/>
            <c:spPr>
              <a:solidFill>
                <a:schemeClr val="accent3"/>
              </a:solidFill>
              <a:ln w="9525">
                <a:solidFill>
                  <a:schemeClr val="bg1"/>
                </a:solidFill>
                <a:prstDash val="solid"/>
              </a:ln>
            </c:spPr>
          </c:dPt>
          <c:dPt>
            <c:idx val="3"/>
            <c:invertIfNegative val="0"/>
            <c:bubble3D val="0"/>
            <c:spPr>
              <a:solidFill>
                <a:schemeClr val="accent3"/>
              </a:solidFill>
              <a:ln w="9525">
                <a:solidFill>
                  <a:schemeClr val="bg1"/>
                </a:solidFill>
                <a:prstDash val="solid"/>
              </a:ln>
            </c:spPr>
          </c:dPt>
          <c:dPt>
            <c:idx val="4"/>
            <c:invertIfNegative val="0"/>
            <c:bubble3D val="0"/>
            <c:spPr>
              <a:solidFill>
                <a:schemeClr val="accent3"/>
              </a:solidFill>
              <a:ln w="9525">
                <a:solidFill>
                  <a:schemeClr val="bg1"/>
                </a:solidFill>
                <a:prstDash val="solid"/>
              </a:ln>
            </c:spPr>
          </c:dPt>
          <c:dPt>
            <c:idx val="5"/>
            <c:invertIfNegative val="0"/>
            <c:bubble3D val="0"/>
            <c:spPr>
              <a:solidFill>
                <a:schemeClr val="accent3"/>
              </a:solidFill>
              <a:ln w="9525">
                <a:solidFill>
                  <a:schemeClr val="bg1"/>
                </a:solidFill>
                <a:prstDash val="solid"/>
              </a:ln>
            </c:spPr>
          </c:dPt>
          <c:dPt>
            <c:idx val="6"/>
            <c:invertIfNegative val="0"/>
            <c:bubble3D val="0"/>
            <c:spPr>
              <a:solidFill>
                <a:schemeClr val="accent3"/>
              </a:solidFill>
              <a:ln w="9525">
                <a:solidFill>
                  <a:schemeClr val="bg1"/>
                </a:solidFill>
                <a:prstDash val="solid"/>
              </a:ln>
            </c:spPr>
          </c:dPt>
          <c:dPt>
            <c:idx val="7"/>
            <c:invertIfNegative val="0"/>
            <c:bubble3D val="0"/>
            <c:spPr>
              <a:solidFill>
                <a:schemeClr val="accent3"/>
              </a:solidFill>
              <a:ln w="9525">
                <a:solidFill>
                  <a:schemeClr val="bg1"/>
                </a:solidFill>
                <a:prstDash val="solid"/>
              </a:ln>
            </c:spPr>
          </c:dPt>
          <c:dPt>
            <c:idx val="8"/>
            <c:invertIfNegative val="0"/>
            <c:bubble3D val="0"/>
            <c:spPr>
              <a:solidFill>
                <a:schemeClr val="accent3"/>
              </a:solidFill>
              <a:ln w="9525">
                <a:solidFill>
                  <a:schemeClr val="bg1"/>
                </a:solidFill>
                <a:prstDash val="solid"/>
              </a:ln>
            </c:spPr>
          </c:dPt>
          <c:dPt>
            <c:idx val="9"/>
            <c:invertIfNegative val="0"/>
            <c:bubble3D val="0"/>
            <c:spPr>
              <a:solidFill>
                <a:schemeClr val="accent3"/>
              </a:solidFill>
              <a:ln w="9525">
                <a:solidFill>
                  <a:schemeClr val="bg1"/>
                </a:solidFill>
                <a:prstDash val="solid"/>
              </a:ln>
            </c:spPr>
          </c:dPt>
          <c:dPt>
            <c:idx val="10"/>
            <c:invertIfNegative val="0"/>
            <c:bubble3D val="0"/>
            <c:spPr>
              <a:solidFill>
                <a:schemeClr val="accent3"/>
              </a:solidFill>
              <a:ln w="9525">
                <a:solidFill>
                  <a:schemeClr val="bg1"/>
                </a:solidFill>
                <a:prstDash val="solid"/>
              </a:ln>
            </c:spPr>
          </c:dPt>
          <c:dPt>
            <c:idx val="11"/>
            <c:invertIfNegative val="0"/>
            <c:bubble3D val="0"/>
            <c:spPr>
              <a:solidFill>
                <a:schemeClr val="accent3"/>
              </a:solidFill>
              <a:ln w="9525">
                <a:solidFill>
                  <a:schemeClr val="bg1"/>
                </a:solidFill>
                <a:prstDash val="solid"/>
              </a:ln>
            </c:spPr>
          </c:dPt>
          <c:dPt>
            <c:idx val="12"/>
            <c:invertIfNegative val="0"/>
            <c:bubble3D val="0"/>
            <c:spPr>
              <a:solidFill>
                <a:schemeClr val="accent3"/>
              </a:solidFill>
              <a:ln w="9525">
                <a:solidFill>
                  <a:schemeClr val="bg1"/>
                </a:solidFill>
                <a:prstDash val="solid"/>
              </a:ln>
            </c:spPr>
          </c:dPt>
          <c:dPt>
            <c:idx val="13"/>
            <c:invertIfNegative val="0"/>
            <c:bubble3D val="0"/>
            <c:spPr>
              <a:solidFill>
                <a:schemeClr val="accent3"/>
              </a:solidFill>
              <a:ln w="9525">
                <a:solidFill>
                  <a:schemeClr val="bg1"/>
                </a:solidFill>
                <a:prstDash val="solid"/>
              </a:ln>
            </c:spPr>
          </c:dPt>
          <c:dPt>
            <c:idx val="14"/>
            <c:invertIfNegative val="0"/>
            <c:bubble3D val="0"/>
            <c:spPr>
              <a:solidFill>
                <a:schemeClr val="accent3"/>
              </a:solidFill>
              <a:ln w="9525">
                <a:solidFill>
                  <a:schemeClr val="bg1"/>
                </a:solidFill>
                <a:prstDash val="solid"/>
              </a:ln>
            </c:spPr>
          </c:dPt>
          <c:dPt>
            <c:idx val="15"/>
            <c:invertIfNegative val="0"/>
            <c:bubble3D val="0"/>
            <c:spPr>
              <a:solidFill>
                <a:schemeClr val="accent3"/>
              </a:solidFill>
              <a:ln w="9525">
                <a:solidFill>
                  <a:schemeClr val="bg1"/>
                </a:solidFill>
                <a:prstDash val="solid"/>
              </a:ln>
            </c:spPr>
          </c:dPt>
          <c:dPt>
            <c:idx val="16"/>
            <c:invertIfNegative val="0"/>
            <c:bubble3D val="0"/>
            <c:spPr>
              <a:solidFill>
                <a:srgbClr val="CD7371"/>
              </a:solidFill>
              <a:ln w="9525">
                <a:solidFill>
                  <a:schemeClr val="bg2"/>
                </a:solidFill>
                <a:prstDash val="solid"/>
              </a:ln>
            </c:spPr>
          </c:dPt>
          <c:dPt>
            <c:idx val="17"/>
            <c:invertIfNegative val="0"/>
            <c:bubble3D val="0"/>
            <c:spPr>
              <a:solidFill>
                <a:srgbClr val="CD7371"/>
              </a:solidFill>
              <a:ln w="9525">
                <a:solidFill>
                  <a:schemeClr val="bg2"/>
                </a:solidFill>
                <a:prstDash val="solid"/>
              </a:ln>
            </c:spPr>
          </c:dPt>
          <c:dPt>
            <c:idx val="18"/>
            <c:invertIfNegative val="0"/>
            <c:bubble3D val="0"/>
            <c:spPr>
              <a:solidFill>
                <a:srgbClr val="CD7371"/>
              </a:solidFill>
              <a:ln w="9525">
                <a:solidFill>
                  <a:schemeClr val="bg1"/>
                </a:solidFill>
                <a:prstDash val="solid"/>
              </a:ln>
            </c:spPr>
          </c:dPt>
          <c:dPt>
            <c:idx val="19"/>
            <c:invertIfNegative val="0"/>
            <c:bubble3D val="0"/>
            <c:spPr>
              <a:solidFill>
                <a:srgbClr val="CD7371"/>
              </a:solidFill>
              <a:ln w="9525">
                <a:solidFill>
                  <a:schemeClr val="bg1">
                    <a:lumMod val="95000"/>
                  </a:schemeClr>
                </a:solidFill>
                <a:prstDash val="solid"/>
              </a:ln>
            </c:spPr>
          </c:dPt>
          <c:dPt>
            <c:idx val="20"/>
            <c:invertIfNegative val="0"/>
            <c:bubble3D val="0"/>
            <c:spPr>
              <a:solidFill>
                <a:srgbClr val="CD7371"/>
              </a:solidFill>
              <a:ln w="9525">
                <a:solidFill>
                  <a:schemeClr val="bg1"/>
                </a:solidFill>
                <a:prstDash val="solid"/>
              </a:ln>
            </c:spPr>
          </c:dPt>
          <c:dPt>
            <c:idx val="21"/>
            <c:invertIfNegative val="0"/>
            <c:bubble3D val="0"/>
            <c:spPr>
              <a:solidFill>
                <a:srgbClr val="CD7371"/>
              </a:solidFill>
              <a:ln w="9525">
                <a:solidFill>
                  <a:schemeClr val="bg1"/>
                </a:solidFill>
                <a:prstDash val="solid"/>
              </a:ln>
            </c:spPr>
          </c:dPt>
          <c:dPt>
            <c:idx val="22"/>
            <c:invertIfNegative val="0"/>
            <c:bubble3D val="0"/>
            <c:spPr>
              <a:solidFill>
                <a:srgbClr val="CD7371"/>
              </a:solidFill>
              <a:ln w="9525">
                <a:solidFill>
                  <a:schemeClr val="bg1"/>
                </a:solidFill>
                <a:prstDash val="solid"/>
              </a:ln>
            </c:spPr>
          </c:dPt>
          <c:dPt>
            <c:idx val="23"/>
            <c:invertIfNegative val="0"/>
            <c:bubble3D val="0"/>
            <c:spPr>
              <a:solidFill>
                <a:srgbClr val="CD7371"/>
              </a:solidFill>
              <a:ln w="9525">
                <a:solidFill>
                  <a:schemeClr val="bg1"/>
                </a:solidFill>
                <a:prstDash val="solid"/>
              </a:ln>
            </c:spPr>
          </c:dPt>
          <c:dPt>
            <c:idx val="24"/>
            <c:invertIfNegative val="0"/>
            <c:bubble3D val="0"/>
            <c:spPr>
              <a:solidFill>
                <a:srgbClr val="CD7371"/>
              </a:solidFill>
              <a:ln w="9525">
                <a:solidFill>
                  <a:schemeClr val="bg1"/>
                </a:solidFill>
                <a:prstDash val="solid"/>
              </a:ln>
            </c:spPr>
          </c:dPt>
          <c:dPt>
            <c:idx val="25"/>
            <c:invertIfNegative val="0"/>
            <c:bubble3D val="0"/>
            <c:spPr>
              <a:solidFill>
                <a:srgbClr val="CD7371"/>
              </a:solidFill>
              <a:ln w="9525">
                <a:solidFill>
                  <a:schemeClr val="bg1"/>
                </a:solidFill>
                <a:prstDash val="solid"/>
              </a:ln>
            </c:spPr>
          </c:dPt>
          <c:dPt>
            <c:idx val="26"/>
            <c:invertIfNegative val="0"/>
            <c:bubble3D val="0"/>
            <c:spPr>
              <a:solidFill>
                <a:srgbClr val="CD7371"/>
              </a:solidFill>
              <a:ln w="9525">
                <a:solidFill>
                  <a:schemeClr val="bg1"/>
                </a:solidFill>
                <a:prstDash val="solid"/>
              </a:ln>
            </c:spPr>
          </c:dPt>
          <c:dPt>
            <c:idx val="27"/>
            <c:invertIfNegative val="0"/>
            <c:bubble3D val="0"/>
            <c:spPr>
              <a:solidFill>
                <a:srgbClr val="CD7371"/>
              </a:solidFill>
              <a:ln w="9525">
                <a:solidFill>
                  <a:schemeClr val="bg1"/>
                </a:solidFill>
                <a:prstDash val="solid"/>
              </a:ln>
            </c:spPr>
          </c:dPt>
          <c:dPt>
            <c:idx val="28"/>
            <c:invertIfNegative val="0"/>
            <c:bubble3D val="0"/>
            <c:spPr>
              <a:solidFill>
                <a:srgbClr val="CD7371"/>
              </a:solidFill>
              <a:ln w="9525">
                <a:solidFill>
                  <a:schemeClr val="bg2"/>
                </a:solidFill>
                <a:prstDash val="solid"/>
              </a:ln>
            </c:spPr>
          </c:dPt>
          <c:dPt>
            <c:idx val="29"/>
            <c:invertIfNegative val="0"/>
            <c:bubble3D val="0"/>
            <c:spPr>
              <a:solidFill>
                <a:srgbClr val="CD7371"/>
              </a:solidFill>
              <a:ln w="9525">
                <a:solidFill>
                  <a:schemeClr val="bg1"/>
                </a:solidFill>
                <a:prstDash val="solid"/>
              </a:ln>
            </c:spPr>
          </c:dPt>
          <c:dPt>
            <c:idx val="30"/>
            <c:invertIfNegative val="0"/>
            <c:bubble3D val="0"/>
            <c:spPr>
              <a:solidFill>
                <a:srgbClr val="CD7371"/>
              </a:solidFill>
              <a:ln w="9525">
                <a:solidFill>
                  <a:schemeClr val="bg2"/>
                </a:solidFill>
                <a:prstDash val="solid"/>
              </a:ln>
            </c:spPr>
          </c:dPt>
          <c:dPt>
            <c:idx val="31"/>
            <c:invertIfNegative val="0"/>
            <c:bubble3D val="0"/>
            <c:spPr>
              <a:solidFill>
                <a:srgbClr val="CD7371"/>
              </a:solidFill>
              <a:ln w="9525">
                <a:solidFill>
                  <a:schemeClr val="bg2"/>
                </a:solidFill>
                <a:prstDash val="solid"/>
              </a:ln>
            </c:spPr>
          </c:dPt>
          <c:dPt>
            <c:idx val="32"/>
            <c:invertIfNegative val="0"/>
            <c:bubble3D val="0"/>
            <c:spPr>
              <a:solidFill>
                <a:srgbClr val="CD7371"/>
              </a:solidFill>
              <a:ln w="9525">
                <a:solidFill>
                  <a:schemeClr val="bg2"/>
                </a:solidFill>
                <a:prstDash val="solid"/>
              </a:ln>
            </c:spPr>
          </c:dPt>
          <c:dPt>
            <c:idx val="33"/>
            <c:invertIfNegative val="0"/>
            <c:bubble3D val="0"/>
            <c:spPr>
              <a:solidFill>
                <a:srgbClr val="CD7371"/>
              </a:solidFill>
              <a:ln w="9525">
                <a:solidFill>
                  <a:schemeClr val="bg2"/>
                </a:solidFill>
                <a:prstDash val="solid"/>
              </a:ln>
            </c:spPr>
          </c:dPt>
          <c:dPt>
            <c:idx val="34"/>
            <c:invertIfNegative val="0"/>
            <c:bubble3D val="0"/>
            <c:spPr>
              <a:solidFill>
                <a:srgbClr val="CD7371"/>
              </a:solidFill>
              <a:ln w="9525">
                <a:solidFill>
                  <a:schemeClr val="bg2"/>
                </a:solidFill>
                <a:prstDash val="solid"/>
              </a:ln>
            </c:spPr>
          </c:dPt>
          <c:dPt>
            <c:idx val="35"/>
            <c:invertIfNegative val="0"/>
            <c:bubble3D val="0"/>
            <c:spPr>
              <a:solidFill>
                <a:srgbClr val="CD7371"/>
              </a:solidFill>
              <a:ln w="9525">
                <a:solidFill>
                  <a:schemeClr val="bg2"/>
                </a:solidFill>
                <a:prstDash val="solid"/>
              </a:ln>
            </c:spPr>
          </c:dPt>
          <c:dPt>
            <c:idx val="36"/>
            <c:invertIfNegative val="0"/>
            <c:bubble3D val="0"/>
            <c:spPr>
              <a:solidFill>
                <a:srgbClr val="CD7371"/>
              </a:solidFill>
              <a:ln w="9525">
                <a:solidFill>
                  <a:schemeClr val="bg2"/>
                </a:solidFill>
                <a:prstDash val="solid"/>
              </a:ln>
            </c:spPr>
          </c:dPt>
          <c:dPt>
            <c:idx val="37"/>
            <c:invertIfNegative val="0"/>
            <c:bubble3D val="0"/>
            <c:spPr>
              <a:solidFill>
                <a:srgbClr val="CD7371"/>
              </a:solidFill>
              <a:ln w="9525">
                <a:solidFill>
                  <a:schemeClr val="bg2"/>
                </a:solidFill>
                <a:prstDash val="solid"/>
              </a:ln>
            </c:spPr>
          </c:dPt>
          <c:dPt>
            <c:idx val="38"/>
            <c:invertIfNegative val="0"/>
            <c:bubble3D val="0"/>
            <c:spPr>
              <a:solidFill>
                <a:srgbClr val="CD7371"/>
              </a:solidFill>
              <a:ln w="9525">
                <a:solidFill>
                  <a:schemeClr val="bg2"/>
                </a:solidFill>
                <a:prstDash val="solid"/>
              </a:ln>
            </c:spPr>
          </c:dPt>
          <c:dPt>
            <c:idx val="39"/>
            <c:invertIfNegative val="0"/>
            <c:bubble3D val="0"/>
            <c:spPr>
              <a:solidFill>
                <a:srgbClr val="CD7371"/>
              </a:solidFill>
              <a:ln w="9525">
                <a:solidFill>
                  <a:schemeClr val="bg2"/>
                </a:solidFill>
                <a:prstDash val="solid"/>
              </a:ln>
            </c:spPr>
          </c:dPt>
          <c:dPt>
            <c:idx val="40"/>
            <c:invertIfNegative val="0"/>
            <c:bubble3D val="0"/>
            <c:spPr>
              <a:solidFill>
                <a:srgbClr val="CD7371"/>
              </a:solidFill>
              <a:ln w="9525">
                <a:solidFill>
                  <a:schemeClr val="bg2"/>
                </a:solidFill>
                <a:prstDash val="solid"/>
              </a:ln>
            </c:spPr>
          </c:dPt>
          <c:dPt>
            <c:idx val="41"/>
            <c:invertIfNegative val="0"/>
            <c:bubble3D val="0"/>
            <c:spPr>
              <a:solidFill>
                <a:srgbClr val="CD7371"/>
              </a:solidFill>
              <a:ln w="9525">
                <a:solidFill>
                  <a:schemeClr val="bg2"/>
                </a:solidFill>
                <a:prstDash val="solid"/>
              </a:ln>
            </c:spPr>
          </c:dPt>
          <c:dPt>
            <c:idx val="42"/>
            <c:invertIfNegative val="0"/>
            <c:bubble3D val="0"/>
            <c:spPr>
              <a:solidFill>
                <a:srgbClr val="CD7371"/>
              </a:solidFill>
              <a:ln w="9525">
                <a:solidFill>
                  <a:schemeClr val="bg1">
                    <a:lumMod val="95000"/>
                  </a:schemeClr>
                </a:solidFill>
                <a:prstDash val="solid"/>
              </a:ln>
            </c:spPr>
          </c:dPt>
          <c:dPt>
            <c:idx val="43"/>
            <c:invertIfNegative val="0"/>
            <c:bubble3D val="0"/>
            <c:spPr>
              <a:solidFill>
                <a:srgbClr val="CD7371"/>
              </a:solidFill>
              <a:ln w="9525">
                <a:solidFill>
                  <a:schemeClr val="bg2"/>
                </a:solidFill>
                <a:prstDash val="solid"/>
              </a:ln>
            </c:spPr>
          </c:dPt>
          <c:dPt>
            <c:idx val="44"/>
            <c:invertIfNegative val="0"/>
            <c:bubble3D val="0"/>
            <c:spPr>
              <a:solidFill>
                <a:srgbClr val="CD7371"/>
              </a:solidFill>
              <a:ln w="9525">
                <a:solidFill>
                  <a:schemeClr val="bg1"/>
                </a:solidFill>
                <a:prstDash val="solid"/>
              </a:ln>
            </c:spPr>
          </c:dPt>
          <c:dPt>
            <c:idx val="45"/>
            <c:invertIfNegative val="0"/>
            <c:bubble3D val="0"/>
            <c:spPr>
              <a:solidFill>
                <a:srgbClr val="CD7371"/>
              </a:solidFill>
              <a:ln w="9525">
                <a:solidFill>
                  <a:schemeClr val="bg1"/>
                </a:solidFill>
                <a:prstDash val="solid"/>
              </a:ln>
            </c:spPr>
          </c:dPt>
          <c:dPt>
            <c:idx val="46"/>
            <c:invertIfNegative val="0"/>
            <c:bubble3D val="0"/>
            <c:spPr>
              <a:solidFill>
                <a:srgbClr val="CD7371"/>
              </a:solidFill>
              <a:ln w="9525">
                <a:solidFill>
                  <a:schemeClr val="bg1"/>
                </a:solidFill>
                <a:prstDash val="solid"/>
              </a:ln>
            </c:spPr>
          </c:dPt>
          <c:dPt>
            <c:idx val="47"/>
            <c:invertIfNegative val="0"/>
            <c:bubble3D val="0"/>
            <c:spPr>
              <a:solidFill>
                <a:srgbClr val="CD7371"/>
              </a:solidFill>
              <a:ln w="9525">
                <a:solidFill>
                  <a:schemeClr val="bg1">
                    <a:lumMod val="95000"/>
                  </a:schemeClr>
                </a:solidFill>
                <a:prstDash val="solid"/>
              </a:ln>
            </c:spPr>
          </c:dPt>
          <c:dPt>
            <c:idx val="48"/>
            <c:invertIfNegative val="0"/>
            <c:bubble3D val="0"/>
            <c:spPr>
              <a:solidFill>
                <a:srgbClr val="CD7371"/>
              </a:solidFill>
              <a:ln w="9525">
                <a:solidFill>
                  <a:schemeClr val="bg1"/>
                </a:solidFill>
                <a:prstDash val="solid"/>
              </a:ln>
            </c:spPr>
          </c:dPt>
          <c:dPt>
            <c:idx val="49"/>
            <c:invertIfNegative val="0"/>
            <c:bubble3D val="0"/>
            <c:spPr>
              <a:solidFill>
                <a:srgbClr val="CD7371"/>
              </a:solidFill>
              <a:ln w="9525">
                <a:solidFill>
                  <a:schemeClr val="bg1"/>
                </a:solidFill>
                <a:prstDash val="solid"/>
              </a:ln>
            </c:spPr>
          </c:dPt>
          <c:dPt>
            <c:idx val="50"/>
            <c:invertIfNegative val="0"/>
            <c:bubble3D val="0"/>
            <c:spPr>
              <a:solidFill>
                <a:srgbClr val="CD7371"/>
              </a:solidFill>
              <a:ln w="9525">
                <a:solidFill>
                  <a:schemeClr val="bg1"/>
                </a:solidFill>
                <a:prstDash val="solid"/>
              </a:ln>
            </c:spPr>
          </c:dPt>
          <c:dPt>
            <c:idx val="51"/>
            <c:invertIfNegative val="0"/>
            <c:bubble3D val="0"/>
            <c:spPr>
              <a:solidFill>
                <a:srgbClr val="CD7371"/>
              </a:solidFill>
              <a:ln w="9525">
                <a:solidFill>
                  <a:schemeClr val="bg1"/>
                </a:solidFill>
                <a:prstDash val="solid"/>
              </a:ln>
            </c:spPr>
          </c:dPt>
          <c:dPt>
            <c:idx val="52"/>
            <c:invertIfNegative val="0"/>
            <c:bubble3D val="0"/>
            <c:spPr>
              <a:solidFill>
                <a:srgbClr val="CD7371"/>
              </a:solidFill>
              <a:ln w="9525">
                <a:solidFill>
                  <a:schemeClr val="bg1"/>
                </a:solidFill>
                <a:prstDash val="solid"/>
              </a:ln>
            </c:spPr>
          </c:dPt>
          <c:dPt>
            <c:idx val="53"/>
            <c:invertIfNegative val="0"/>
            <c:bubble3D val="0"/>
            <c:spPr>
              <a:solidFill>
                <a:srgbClr val="CD7371"/>
              </a:solidFill>
              <a:ln w="9525">
                <a:solidFill>
                  <a:schemeClr val="bg1">
                    <a:lumMod val="95000"/>
                  </a:schemeClr>
                </a:solidFill>
                <a:prstDash val="solid"/>
              </a:ln>
            </c:spPr>
          </c:dPt>
          <c:dPt>
            <c:idx val="54"/>
            <c:invertIfNegative val="0"/>
            <c:bubble3D val="0"/>
            <c:spPr>
              <a:solidFill>
                <a:srgbClr val="CD7371"/>
              </a:solidFill>
              <a:ln w="9525">
                <a:solidFill>
                  <a:schemeClr val="bg1"/>
                </a:solidFill>
                <a:prstDash val="solid"/>
              </a:ln>
            </c:spPr>
          </c:dPt>
          <c:dPt>
            <c:idx val="55"/>
            <c:invertIfNegative val="0"/>
            <c:bubble3D val="0"/>
            <c:spPr>
              <a:solidFill>
                <a:srgbClr val="CD7371"/>
              </a:solidFill>
              <a:ln w="9525">
                <a:solidFill>
                  <a:schemeClr val="bg1"/>
                </a:solidFill>
                <a:prstDash val="solid"/>
              </a:ln>
            </c:spPr>
          </c:dPt>
          <c:dPt>
            <c:idx val="56"/>
            <c:invertIfNegative val="0"/>
            <c:bubble3D val="0"/>
            <c:spPr>
              <a:solidFill>
                <a:srgbClr val="0081E2"/>
              </a:solidFill>
              <a:ln w="9525">
                <a:solidFill>
                  <a:schemeClr val="bg1"/>
                </a:solidFill>
                <a:prstDash val="solid"/>
              </a:ln>
            </c:spPr>
          </c:dPt>
          <c:dPt>
            <c:idx val="57"/>
            <c:invertIfNegative val="0"/>
            <c:bubble3D val="0"/>
            <c:spPr>
              <a:solidFill>
                <a:srgbClr val="0081E2"/>
              </a:solidFill>
              <a:ln w="9525">
                <a:solidFill>
                  <a:schemeClr val="bg2"/>
                </a:solidFill>
                <a:prstDash val="solid"/>
              </a:ln>
            </c:spPr>
          </c:dPt>
          <c:dPt>
            <c:idx val="58"/>
            <c:invertIfNegative val="0"/>
            <c:bubble3D val="0"/>
            <c:spPr>
              <a:solidFill>
                <a:srgbClr val="0081E2"/>
              </a:solidFill>
              <a:ln w="9525">
                <a:solidFill>
                  <a:schemeClr val="bg2"/>
                </a:solidFill>
                <a:prstDash val="solid"/>
              </a:ln>
            </c:spPr>
          </c:dPt>
          <c:dPt>
            <c:idx val="59"/>
            <c:invertIfNegative val="0"/>
            <c:bubble3D val="0"/>
            <c:spPr>
              <a:solidFill>
                <a:srgbClr val="0081E2"/>
              </a:solidFill>
              <a:ln w="9525">
                <a:solidFill>
                  <a:schemeClr val="bg1"/>
                </a:solidFill>
                <a:prstDash val="solid"/>
              </a:ln>
            </c:spPr>
          </c:dPt>
          <c:dPt>
            <c:idx val="60"/>
            <c:invertIfNegative val="0"/>
            <c:bubble3D val="0"/>
            <c:spPr>
              <a:solidFill>
                <a:srgbClr val="0081E2"/>
              </a:solidFill>
              <a:ln w="9525">
                <a:solidFill>
                  <a:schemeClr val="bg1"/>
                </a:solidFill>
                <a:prstDash val="solid"/>
              </a:ln>
            </c:spPr>
          </c:dPt>
          <c:dPt>
            <c:idx val="61"/>
            <c:invertIfNegative val="0"/>
            <c:bubble3D val="0"/>
            <c:spPr>
              <a:solidFill>
                <a:srgbClr val="0081E2"/>
              </a:solidFill>
              <a:ln w="9525">
                <a:solidFill>
                  <a:schemeClr val="bg2"/>
                </a:solidFill>
                <a:prstDash val="solid"/>
              </a:ln>
            </c:spPr>
          </c:dPt>
          <c:dPt>
            <c:idx val="62"/>
            <c:invertIfNegative val="0"/>
            <c:bubble3D val="0"/>
            <c:spPr>
              <a:solidFill>
                <a:srgbClr val="0081E2"/>
              </a:solidFill>
              <a:ln w="9525">
                <a:solidFill>
                  <a:schemeClr val="bg2"/>
                </a:solidFill>
                <a:prstDash val="solid"/>
              </a:ln>
            </c:spPr>
          </c:dPt>
          <c:dPt>
            <c:idx val="63"/>
            <c:invertIfNegative val="0"/>
            <c:bubble3D val="0"/>
            <c:spPr>
              <a:solidFill>
                <a:srgbClr val="0081E2"/>
              </a:solidFill>
              <a:ln w="9525">
                <a:solidFill>
                  <a:schemeClr val="bg2"/>
                </a:solidFill>
                <a:prstDash val="solid"/>
              </a:ln>
            </c:spPr>
          </c:dPt>
          <c:dPt>
            <c:idx val="64"/>
            <c:invertIfNegative val="0"/>
            <c:bubble3D val="0"/>
            <c:spPr>
              <a:solidFill>
                <a:srgbClr val="0081E2"/>
              </a:solidFill>
              <a:ln w="9525">
                <a:solidFill>
                  <a:schemeClr val="bg2"/>
                </a:solidFill>
                <a:prstDash val="solid"/>
              </a:ln>
            </c:spPr>
          </c:dPt>
          <c:dPt>
            <c:idx val="65"/>
            <c:invertIfNegative val="0"/>
            <c:bubble3D val="0"/>
            <c:spPr>
              <a:solidFill>
                <a:srgbClr val="0081E2"/>
              </a:solidFill>
              <a:ln w="9525">
                <a:solidFill>
                  <a:schemeClr val="bg2"/>
                </a:solidFill>
                <a:prstDash val="solid"/>
              </a:ln>
            </c:spPr>
          </c:dPt>
          <c:dPt>
            <c:idx val="66"/>
            <c:invertIfNegative val="0"/>
            <c:bubble3D val="0"/>
            <c:spPr>
              <a:solidFill>
                <a:srgbClr val="0081E2"/>
              </a:solidFill>
              <a:ln w="9525">
                <a:solidFill>
                  <a:schemeClr val="bg2"/>
                </a:solidFill>
                <a:prstDash val="solid"/>
              </a:ln>
            </c:spPr>
          </c:dPt>
          <c:dPt>
            <c:idx val="67"/>
            <c:invertIfNegative val="0"/>
            <c:bubble3D val="0"/>
            <c:spPr>
              <a:solidFill>
                <a:srgbClr val="0081E2"/>
              </a:solidFill>
              <a:ln w="9525">
                <a:solidFill>
                  <a:schemeClr val="bg2"/>
                </a:solidFill>
                <a:prstDash val="solid"/>
              </a:ln>
            </c:spPr>
          </c:dPt>
          <c:dPt>
            <c:idx val="68"/>
            <c:invertIfNegative val="0"/>
            <c:bubble3D val="0"/>
            <c:spPr>
              <a:solidFill>
                <a:srgbClr val="0081E2"/>
              </a:solidFill>
              <a:ln w="9525">
                <a:solidFill>
                  <a:schemeClr val="bg2"/>
                </a:solidFill>
                <a:prstDash val="solid"/>
              </a:ln>
            </c:spPr>
          </c:dPt>
          <c:dPt>
            <c:idx val="69"/>
            <c:invertIfNegative val="0"/>
            <c:bubble3D val="0"/>
            <c:spPr>
              <a:solidFill>
                <a:srgbClr val="0081E2"/>
              </a:solidFill>
              <a:ln w="9525">
                <a:solidFill>
                  <a:schemeClr val="bg2"/>
                </a:solidFill>
                <a:prstDash val="solid"/>
              </a:ln>
            </c:spPr>
          </c:dPt>
          <c:dPt>
            <c:idx val="70"/>
            <c:invertIfNegative val="0"/>
            <c:bubble3D val="0"/>
            <c:spPr>
              <a:solidFill>
                <a:srgbClr val="0081E2"/>
              </a:solidFill>
              <a:ln w="9525">
                <a:solidFill>
                  <a:schemeClr val="bg2"/>
                </a:solidFill>
                <a:prstDash val="solid"/>
              </a:ln>
            </c:spPr>
          </c:dPt>
          <c:dPt>
            <c:idx val="71"/>
            <c:invertIfNegative val="0"/>
            <c:bubble3D val="0"/>
            <c:spPr>
              <a:solidFill>
                <a:srgbClr val="0081E2"/>
              </a:solidFill>
              <a:ln w="9525">
                <a:solidFill>
                  <a:schemeClr val="bg2"/>
                </a:solidFill>
                <a:prstDash val="solid"/>
              </a:ln>
            </c:spPr>
          </c:dPt>
          <c:dPt>
            <c:idx val="72"/>
            <c:invertIfNegative val="0"/>
            <c:bubble3D val="0"/>
            <c:spPr>
              <a:solidFill>
                <a:srgbClr val="0081E2"/>
              </a:solidFill>
              <a:ln w="9525">
                <a:solidFill>
                  <a:schemeClr val="bg2"/>
                </a:solidFill>
                <a:prstDash val="solid"/>
              </a:ln>
            </c:spPr>
          </c:dPt>
          <c:dPt>
            <c:idx val="73"/>
            <c:invertIfNegative val="0"/>
            <c:bubble3D val="0"/>
            <c:spPr>
              <a:solidFill>
                <a:srgbClr val="0081E2"/>
              </a:solidFill>
              <a:ln w="9525">
                <a:solidFill>
                  <a:schemeClr val="bg2"/>
                </a:solidFill>
                <a:prstDash val="solid"/>
              </a:ln>
            </c:spPr>
          </c:dPt>
          <c:dPt>
            <c:idx val="74"/>
            <c:invertIfNegative val="0"/>
            <c:bubble3D val="0"/>
            <c:spPr>
              <a:solidFill>
                <a:srgbClr val="0081E2"/>
              </a:solidFill>
              <a:ln w="9525">
                <a:solidFill>
                  <a:schemeClr val="bg2"/>
                </a:solidFill>
                <a:prstDash val="solid"/>
              </a:ln>
            </c:spPr>
          </c:dPt>
          <c:dPt>
            <c:idx val="75"/>
            <c:invertIfNegative val="0"/>
            <c:bubble3D val="0"/>
            <c:spPr>
              <a:solidFill>
                <a:schemeClr val="accent1"/>
              </a:solidFill>
              <a:ln w="9525">
                <a:solidFill>
                  <a:schemeClr val="bg2"/>
                </a:solidFill>
                <a:prstDash val="solid"/>
              </a:ln>
            </c:spPr>
          </c:dPt>
          <c:dPt>
            <c:idx val="76"/>
            <c:invertIfNegative val="0"/>
            <c:bubble3D val="0"/>
            <c:spPr>
              <a:solidFill>
                <a:srgbClr val="0081E2"/>
              </a:solidFill>
              <a:ln w="9525">
                <a:solidFill>
                  <a:schemeClr val="bg2"/>
                </a:solidFill>
                <a:prstDash val="solid"/>
              </a:ln>
            </c:spPr>
          </c:dPt>
          <c:dPt>
            <c:idx val="77"/>
            <c:invertIfNegative val="0"/>
            <c:bubble3D val="0"/>
            <c:spPr>
              <a:solidFill>
                <a:srgbClr val="0081E2"/>
              </a:solidFill>
              <a:ln w="9525">
                <a:solidFill>
                  <a:schemeClr val="bg2"/>
                </a:solidFill>
                <a:prstDash val="solid"/>
              </a:ln>
            </c:spPr>
          </c:dPt>
          <c:dPt>
            <c:idx val="78"/>
            <c:invertIfNegative val="0"/>
            <c:bubble3D val="0"/>
            <c:spPr>
              <a:solidFill>
                <a:schemeClr val="accent1"/>
              </a:solidFill>
              <a:ln w="9525">
                <a:solidFill>
                  <a:schemeClr val="bg2"/>
                </a:solidFill>
                <a:prstDash val="solid"/>
              </a:ln>
            </c:spPr>
          </c:dPt>
          <c:dPt>
            <c:idx val="79"/>
            <c:invertIfNegative val="0"/>
            <c:bubble3D val="0"/>
            <c:spPr>
              <a:solidFill>
                <a:schemeClr val="accent1"/>
              </a:solidFill>
              <a:ln w="9525">
                <a:solidFill>
                  <a:schemeClr val="bg2"/>
                </a:solidFill>
                <a:prstDash val="solid"/>
              </a:ln>
            </c:spPr>
          </c:dPt>
          <c:dPt>
            <c:idx val="80"/>
            <c:invertIfNegative val="0"/>
            <c:bubble3D val="0"/>
            <c:spPr>
              <a:solidFill>
                <a:schemeClr val="accent1"/>
              </a:solidFill>
              <a:ln w="9525">
                <a:solidFill>
                  <a:schemeClr val="bg2"/>
                </a:solidFill>
                <a:prstDash val="solid"/>
              </a:ln>
            </c:spPr>
          </c:dPt>
          <c:dPt>
            <c:idx val="81"/>
            <c:invertIfNegative val="0"/>
            <c:bubble3D val="0"/>
            <c:spPr>
              <a:solidFill>
                <a:schemeClr val="accent1"/>
              </a:solidFill>
              <a:ln w="9525">
                <a:solidFill>
                  <a:schemeClr val="bg2"/>
                </a:solidFill>
                <a:prstDash val="solid"/>
              </a:ln>
            </c:spPr>
          </c:dPt>
          <c:dPt>
            <c:idx val="82"/>
            <c:invertIfNegative val="0"/>
            <c:bubble3D val="0"/>
            <c:spPr>
              <a:solidFill>
                <a:srgbClr val="0081E2"/>
              </a:solidFill>
              <a:ln w="12686">
                <a:solidFill>
                  <a:schemeClr val="bg2"/>
                </a:solidFill>
                <a:prstDash val="solid"/>
              </a:ln>
            </c:spPr>
          </c:dPt>
          <c:dPt>
            <c:idx val="83"/>
            <c:invertIfNegative val="0"/>
            <c:bubble3D val="0"/>
            <c:spPr>
              <a:solidFill>
                <a:srgbClr val="0081E2"/>
              </a:solidFill>
              <a:ln w="9525">
                <a:solidFill>
                  <a:schemeClr val="bg2"/>
                </a:solidFill>
                <a:prstDash val="solid"/>
              </a:ln>
            </c:spPr>
          </c:dPt>
          <c:dPt>
            <c:idx val="84"/>
            <c:invertIfNegative val="0"/>
            <c:bubble3D val="0"/>
            <c:spPr>
              <a:solidFill>
                <a:schemeClr val="accent1"/>
              </a:solidFill>
              <a:ln w="9525">
                <a:solidFill>
                  <a:schemeClr val="bg2"/>
                </a:solidFill>
                <a:prstDash val="solid"/>
              </a:ln>
            </c:spPr>
          </c:dPt>
          <c:dPt>
            <c:idx val="85"/>
            <c:invertIfNegative val="0"/>
            <c:bubble3D val="0"/>
            <c:spPr>
              <a:solidFill>
                <a:srgbClr val="0081E2"/>
              </a:solidFill>
              <a:ln w="9525">
                <a:solidFill>
                  <a:schemeClr val="bg2"/>
                </a:solidFill>
                <a:prstDash val="solid"/>
              </a:ln>
            </c:spPr>
          </c:dPt>
          <c:dPt>
            <c:idx val="86"/>
            <c:invertIfNegative val="0"/>
            <c:bubble3D val="0"/>
            <c:spPr>
              <a:solidFill>
                <a:schemeClr val="accent1"/>
              </a:solidFill>
              <a:ln w="9525">
                <a:solidFill>
                  <a:schemeClr val="bg2"/>
                </a:solidFill>
                <a:prstDash val="solid"/>
              </a:ln>
            </c:spPr>
          </c:dPt>
          <c:dPt>
            <c:idx val="87"/>
            <c:invertIfNegative val="0"/>
            <c:bubble3D val="0"/>
            <c:spPr>
              <a:solidFill>
                <a:srgbClr val="0081E2"/>
              </a:solidFill>
              <a:ln w="9525">
                <a:solidFill>
                  <a:schemeClr val="bg2"/>
                </a:solidFill>
                <a:prstDash val="solid"/>
              </a:ln>
            </c:spPr>
          </c:dPt>
          <c:dPt>
            <c:idx val="88"/>
            <c:invertIfNegative val="0"/>
            <c:bubble3D val="0"/>
            <c:spPr>
              <a:solidFill>
                <a:srgbClr val="0081E2"/>
              </a:solidFill>
              <a:ln w="9525">
                <a:solidFill>
                  <a:schemeClr val="bg2"/>
                </a:solidFill>
                <a:prstDash val="solid"/>
              </a:ln>
            </c:spPr>
          </c:dPt>
          <c:cat>
            <c:numRef>
              <c:f>Sheet1!$A$2:$A$102</c:f>
              <c:numCache>
                <c:formatCode>General</c:formatCode>
                <c:ptCount val="1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numCache>
            </c:numRef>
          </c:cat>
          <c:val>
            <c:numRef>
              <c:f>Sheet1!$B$2:$B$102</c:f>
              <c:numCache>
                <c:formatCode>General</c:formatCode>
                <c:ptCount val="101"/>
                <c:pt idx="0">
                  <c:v>7460</c:v>
                </c:pt>
                <c:pt idx="1">
                  <c:v>7757</c:v>
                </c:pt>
                <c:pt idx="2">
                  <c:v>7506</c:v>
                </c:pt>
                <c:pt idx="3">
                  <c:v>7434</c:v>
                </c:pt>
                <c:pt idx="4">
                  <c:v>7799</c:v>
                </c:pt>
                <c:pt idx="5">
                  <c:v>7453</c:v>
                </c:pt>
                <c:pt idx="6">
                  <c:v>7124</c:v>
                </c:pt>
                <c:pt idx="7">
                  <c:v>7039</c:v>
                </c:pt>
                <c:pt idx="8">
                  <c:v>7136</c:v>
                </c:pt>
                <c:pt idx="9">
                  <c:v>6751</c:v>
                </c:pt>
                <c:pt idx="10">
                  <c:v>6304</c:v>
                </c:pt>
                <c:pt idx="11">
                  <c:v>6285</c:v>
                </c:pt>
                <c:pt idx="12">
                  <c:v>6370</c:v>
                </c:pt>
                <c:pt idx="13">
                  <c:v>6512</c:v>
                </c:pt>
                <c:pt idx="14">
                  <c:v>6084</c:v>
                </c:pt>
                <c:pt idx="15">
                  <c:v>5875</c:v>
                </c:pt>
                <c:pt idx="16">
                  <c:v>5858</c:v>
                </c:pt>
                <c:pt idx="17">
                  <c:v>5406</c:v>
                </c:pt>
                <c:pt idx="18">
                  <c:v>5602</c:v>
                </c:pt>
                <c:pt idx="19">
                  <c:v>5275</c:v>
                </c:pt>
                <c:pt idx="20">
                  <c:v>5809</c:v>
                </c:pt>
                <c:pt idx="21">
                  <c:v>5927</c:v>
                </c:pt>
                <c:pt idx="22">
                  <c:v>6345</c:v>
                </c:pt>
                <c:pt idx="23">
                  <c:v>6531</c:v>
                </c:pt>
                <c:pt idx="24">
                  <c:v>7202</c:v>
                </c:pt>
                <c:pt idx="25">
                  <c:v>8027</c:v>
                </c:pt>
                <c:pt idx="26">
                  <c:v>9439</c:v>
                </c:pt>
                <c:pt idx="27">
                  <c:v>9676</c:v>
                </c:pt>
                <c:pt idx="28">
                  <c:v>10352</c:v>
                </c:pt>
                <c:pt idx="29">
                  <c:v>11229</c:v>
                </c:pt>
                <c:pt idx="30">
                  <c:v>11209</c:v>
                </c:pt>
                <c:pt idx="31">
                  <c:v>10558</c:v>
                </c:pt>
                <c:pt idx="32">
                  <c:v>10636</c:v>
                </c:pt>
                <c:pt idx="33">
                  <c:v>11041</c:v>
                </c:pt>
                <c:pt idx="34">
                  <c:v>10358</c:v>
                </c:pt>
                <c:pt idx="35">
                  <c:v>10261</c:v>
                </c:pt>
                <c:pt idx="36">
                  <c:v>10649</c:v>
                </c:pt>
                <c:pt idx="37">
                  <c:v>10100</c:v>
                </c:pt>
                <c:pt idx="38">
                  <c:v>10143</c:v>
                </c:pt>
                <c:pt idx="39">
                  <c:v>9882</c:v>
                </c:pt>
                <c:pt idx="40">
                  <c:v>10345</c:v>
                </c:pt>
                <c:pt idx="41">
                  <c:v>10261</c:v>
                </c:pt>
                <c:pt idx="42">
                  <c:v>10077</c:v>
                </c:pt>
                <c:pt idx="43">
                  <c:v>9651</c:v>
                </c:pt>
                <c:pt idx="44">
                  <c:v>10046</c:v>
                </c:pt>
                <c:pt idx="45">
                  <c:v>9508</c:v>
                </c:pt>
                <c:pt idx="46">
                  <c:v>9942</c:v>
                </c:pt>
                <c:pt idx="47">
                  <c:v>9064</c:v>
                </c:pt>
                <c:pt idx="48">
                  <c:v>9003</c:v>
                </c:pt>
                <c:pt idx="49">
                  <c:v>9013</c:v>
                </c:pt>
                <c:pt idx="50">
                  <c:v>9783</c:v>
                </c:pt>
                <c:pt idx="51">
                  <c:v>10139</c:v>
                </c:pt>
                <c:pt idx="52">
                  <c:v>10211</c:v>
                </c:pt>
                <c:pt idx="53">
                  <c:v>11300</c:v>
                </c:pt>
                <c:pt idx="54">
                  <c:v>11875</c:v>
                </c:pt>
                <c:pt idx="55">
                  <c:v>12611</c:v>
                </c:pt>
                <c:pt idx="56">
                  <c:v>13004</c:v>
                </c:pt>
                <c:pt idx="57">
                  <c:v>13205</c:v>
                </c:pt>
                <c:pt idx="58">
                  <c:v>13361</c:v>
                </c:pt>
                <c:pt idx="59">
                  <c:v>12919</c:v>
                </c:pt>
                <c:pt idx="60">
                  <c:v>12674</c:v>
                </c:pt>
                <c:pt idx="61">
                  <c:v>13078</c:v>
                </c:pt>
                <c:pt idx="62">
                  <c:v>13358</c:v>
                </c:pt>
                <c:pt idx="63">
                  <c:v>11692</c:v>
                </c:pt>
                <c:pt idx="64">
                  <c:v>11616</c:v>
                </c:pt>
                <c:pt idx="65">
                  <c:v>11146</c:v>
                </c:pt>
                <c:pt idx="66">
                  <c:v>11189</c:v>
                </c:pt>
                <c:pt idx="67">
                  <c:v>11820</c:v>
                </c:pt>
                <c:pt idx="68">
                  <c:v>9476</c:v>
                </c:pt>
                <c:pt idx="69">
                  <c:v>9157</c:v>
                </c:pt>
                <c:pt idx="70">
                  <c:v>8176</c:v>
                </c:pt>
                <c:pt idx="71">
                  <c:v>5059</c:v>
                </c:pt>
                <c:pt idx="72">
                  <c:v>3897</c:v>
                </c:pt>
                <c:pt idx="73">
                  <c:v>2976</c:v>
                </c:pt>
                <c:pt idx="74">
                  <c:v>5042</c:v>
                </c:pt>
                <c:pt idx="75">
                  <c:v>8905</c:v>
                </c:pt>
                <c:pt idx="76">
                  <c:v>8328</c:v>
                </c:pt>
                <c:pt idx="77">
                  <c:v>9017</c:v>
                </c:pt>
                <c:pt idx="78">
                  <c:v>8893</c:v>
                </c:pt>
                <c:pt idx="79">
                  <c:v>8371</c:v>
                </c:pt>
                <c:pt idx="80">
                  <c:v>6234</c:v>
                </c:pt>
                <c:pt idx="81">
                  <c:v>5502</c:v>
                </c:pt>
                <c:pt idx="82">
                  <c:v>4142</c:v>
                </c:pt>
                <c:pt idx="83">
                  <c:v>3730</c:v>
                </c:pt>
                <c:pt idx="84">
                  <c:v>3866</c:v>
                </c:pt>
                <c:pt idx="85">
                  <c:v>3533</c:v>
                </c:pt>
                <c:pt idx="86">
                  <c:v>3394</c:v>
                </c:pt>
                <c:pt idx="87">
                  <c:v>2884</c:v>
                </c:pt>
                <c:pt idx="88">
                  <c:v>2528</c:v>
                </c:pt>
                <c:pt idx="89">
                  <c:v>2058</c:v>
                </c:pt>
                <c:pt idx="90">
                  <c:v>1549</c:v>
                </c:pt>
                <c:pt idx="91">
                  <c:v>1209</c:v>
                </c:pt>
                <c:pt idx="92">
                  <c:v>817</c:v>
                </c:pt>
                <c:pt idx="93">
                  <c:v>562</c:v>
                </c:pt>
                <c:pt idx="94">
                  <c:v>297</c:v>
                </c:pt>
                <c:pt idx="95">
                  <c:v>209</c:v>
                </c:pt>
                <c:pt idx="96">
                  <c:v>134</c:v>
                </c:pt>
                <c:pt idx="97">
                  <c:v>63</c:v>
                </c:pt>
                <c:pt idx="98">
                  <c:v>49</c:v>
                </c:pt>
                <c:pt idx="99">
                  <c:v>34</c:v>
                </c:pt>
                <c:pt idx="100">
                  <c:v>75</c:v>
                </c:pt>
              </c:numCache>
            </c:numRef>
          </c:val>
        </c:ser>
        <c:ser>
          <c:idx val="1"/>
          <c:order val="1"/>
          <c:tx>
            <c:strRef>
              <c:f>Sheet1!$B$2:$B$102</c:f>
              <c:strCache>
                <c:ptCount val="1"/>
                <c:pt idx="0">
                  <c:v>7460 7757 7506 7434 7799 7453 7124 7039 7136 6751 6304 6285 6370 6512 6084 5875 5858 5406 5602 5275 5809 5927 6345 6531 7202 8027 9439 9676 10352 11229 11209 10558 10636 11041 10358 10261 10649 10100 10143 9882 10345 10261 10077 9651 10046 9508 9942 9064 </c:v>
                </c:pt>
              </c:strCache>
            </c:strRef>
          </c:tx>
          <c:spPr>
            <a:solidFill>
              <a:srgbClr val="929292"/>
            </a:solidFill>
            <a:ln>
              <a:solidFill>
                <a:schemeClr val="bg1"/>
              </a:solidFill>
            </a:ln>
          </c:spPr>
          <c:invertIfNegative val="0"/>
          <c:val>
            <c:numRef>
              <c:f>Sheet1!$C$2:$C$102</c:f>
              <c:numCache>
                <c:formatCode>General</c:formatCode>
                <c:ptCount val="101"/>
                <c:pt idx="38">
                  <c:v>103</c:v>
                </c:pt>
                <c:pt idx="39">
                  <c:v>203</c:v>
                </c:pt>
                <c:pt idx="40">
                  <c:v>549</c:v>
                </c:pt>
                <c:pt idx="41">
                  <c:v>372</c:v>
                </c:pt>
                <c:pt idx="42">
                  <c:v>600</c:v>
                </c:pt>
                <c:pt idx="43">
                  <c:v>644</c:v>
                </c:pt>
                <c:pt idx="44">
                  <c:v>852</c:v>
                </c:pt>
                <c:pt idx="45">
                  <c:v>592</c:v>
                </c:pt>
                <c:pt idx="46">
                  <c:v>1023</c:v>
                </c:pt>
                <c:pt idx="47">
                  <c:v>1075</c:v>
                </c:pt>
                <c:pt idx="48">
                  <c:v>1146</c:v>
                </c:pt>
                <c:pt idx="49">
                  <c:v>1242</c:v>
                </c:pt>
                <c:pt idx="50">
                  <c:v>1530</c:v>
                </c:pt>
                <c:pt idx="51">
                  <c:v>1766</c:v>
                </c:pt>
                <c:pt idx="52">
                  <c:v>1571</c:v>
                </c:pt>
                <c:pt idx="53">
                  <c:v>2382</c:v>
                </c:pt>
                <c:pt idx="54">
                  <c:v>2325</c:v>
                </c:pt>
                <c:pt idx="55">
                  <c:v>2811</c:v>
                </c:pt>
                <c:pt idx="56">
                  <c:v>2689</c:v>
                </c:pt>
                <c:pt idx="57">
                  <c:v>3486</c:v>
                </c:pt>
                <c:pt idx="58">
                  <c:v>3716</c:v>
                </c:pt>
                <c:pt idx="59">
                  <c:v>3772</c:v>
                </c:pt>
                <c:pt idx="60">
                  <c:v>4081</c:v>
                </c:pt>
                <c:pt idx="61">
                  <c:v>4328</c:v>
                </c:pt>
                <c:pt idx="62">
                  <c:v>4785</c:v>
                </c:pt>
                <c:pt idx="63">
                  <c:v>4396</c:v>
                </c:pt>
                <c:pt idx="64">
                  <c:v>4443</c:v>
                </c:pt>
                <c:pt idx="65">
                  <c:v>4432</c:v>
                </c:pt>
                <c:pt idx="66">
                  <c:v>4466</c:v>
                </c:pt>
                <c:pt idx="67">
                  <c:v>5134</c:v>
                </c:pt>
                <c:pt idx="68">
                  <c:v>4228</c:v>
                </c:pt>
                <c:pt idx="69">
                  <c:v>4239</c:v>
                </c:pt>
                <c:pt idx="70">
                  <c:v>3997</c:v>
                </c:pt>
                <c:pt idx="71">
                  <c:v>2533</c:v>
                </c:pt>
                <c:pt idx="72">
                  <c:v>2108</c:v>
                </c:pt>
                <c:pt idx="73">
                  <c:v>1610</c:v>
                </c:pt>
                <c:pt idx="74">
                  <c:v>3018</c:v>
                </c:pt>
                <c:pt idx="75">
                  <c:v>5522</c:v>
                </c:pt>
                <c:pt idx="76">
                  <c:v>5178</c:v>
                </c:pt>
                <c:pt idx="77">
                  <c:v>5830</c:v>
                </c:pt>
                <c:pt idx="78">
                  <c:v>5994</c:v>
                </c:pt>
                <c:pt idx="79">
                  <c:v>5562</c:v>
                </c:pt>
                <c:pt idx="80">
                  <c:v>4227</c:v>
                </c:pt>
                <c:pt idx="81">
                  <c:v>3862</c:v>
                </c:pt>
                <c:pt idx="82">
                  <c:v>2888</c:v>
                </c:pt>
                <c:pt idx="83">
                  <c:v>2697</c:v>
                </c:pt>
                <c:pt idx="84">
                  <c:v>2843</c:v>
                </c:pt>
                <c:pt idx="85">
                  <c:v>2644</c:v>
                </c:pt>
                <c:pt idx="86">
                  <c:v>2544</c:v>
                </c:pt>
                <c:pt idx="87">
                  <c:v>2262</c:v>
                </c:pt>
                <c:pt idx="88">
                  <c:v>1985</c:v>
                </c:pt>
                <c:pt idx="89">
                  <c:v>1585</c:v>
                </c:pt>
                <c:pt idx="90">
                  <c:v>1221</c:v>
                </c:pt>
                <c:pt idx="91">
                  <c:v>965</c:v>
                </c:pt>
                <c:pt idx="92">
                  <c:v>646</c:v>
                </c:pt>
                <c:pt idx="93">
                  <c:v>456</c:v>
                </c:pt>
                <c:pt idx="94">
                  <c:v>233</c:v>
                </c:pt>
                <c:pt idx="95">
                  <c:v>172</c:v>
                </c:pt>
                <c:pt idx="96">
                  <c:v>115</c:v>
                </c:pt>
                <c:pt idx="97">
                  <c:v>48</c:v>
                </c:pt>
                <c:pt idx="98">
                  <c:v>29</c:v>
                </c:pt>
                <c:pt idx="99">
                  <c:v>27</c:v>
                </c:pt>
                <c:pt idx="100">
                  <c:v>41</c:v>
                </c:pt>
              </c:numCache>
            </c:numRef>
          </c:val>
        </c:ser>
        <c:dLbls>
          <c:showLegendKey val="0"/>
          <c:showVal val="0"/>
          <c:showCatName val="0"/>
          <c:showSerName val="0"/>
          <c:showPercent val="0"/>
          <c:showBubbleSize val="0"/>
        </c:dLbls>
        <c:gapWidth val="0"/>
        <c:overlap val="100"/>
        <c:axId val="23541248"/>
        <c:axId val="23542784"/>
      </c:barChart>
      <c:catAx>
        <c:axId val="23541248"/>
        <c:scaling>
          <c:orientation val="minMax"/>
        </c:scaling>
        <c:delete val="0"/>
        <c:axPos val="l"/>
        <c:numFmt formatCode="General" sourceLinked="1"/>
        <c:majorTickMark val="out"/>
        <c:minorTickMark val="none"/>
        <c:tickLblPos val="none"/>
        <c:txPr>
          <a:bodyPr/>
          <a:lstStyle/>
          <a:p>
            <a:pPr>
              <a:defRPr sz="700" b="0" i="0" baseline="0"/>
            </a:pPr>
            <a:endParaRPr lang="ru-RU"/>
          </a:p>
        </c:txPr>
        <c:crossAx val="23542784"/>
        <c:crosses val="autoZero"/>
        <c:auto val="1"/>
        <c:lblAlgn val="ctr"/>
        <c:lblOffset val="100"/>
        <c:tickLblSkip val="5"/>
        <c:tickMarkSkip val="5"/>
        <c:noMultiLvlLbl val="0"/>
      </c:catAx>
      <c:valAx>
        <c:axId val="23542784"/>
        <c:scaling>
          <c:orientation val="minMax"/>
          <c:max val="14000"/>
          <c:min val="0"/>
        </c:scaling>
        <c:delete val="0"/>
        <c:axPos val="b"/>
        <c:numFmt formatCode="General" sourceLinked="1"/>
        <c:majorTickMark val="out"/>
        <c:minorTickMark val="none"/>
        <c:tickLblPos val="nextTo"/>
        <c:spPr>
          <a:ln w="3172">
            <a:solidFill>
              <a:srgbClr val="000000"/>
            </a:solidFill>
            <a:prstDash val="solid"/>
          </a:ln>
        </c:spPr>
        <c:txPr>
          <a:bodyPr rot="0" vert="horz"/>
          <a:lstStyle/>
          <a:p>
            <a:pPr>
              <a:defRPr sz="600" b="0" i="0" u="none" strike="noStrike" baseline="0">
                <a:solidFill>
                  <a:srgbClr val="000000"/>
                </a:solidFill>
                <a:latin typeface="Arial"/>
                <a:ea typeface="Arial"/>
                <a:cs typeface="Arial"/>
              </a:defRPr>
            </a:pPr>
            <a:endParaRPr lang="ru-RU"/>
          </a:p>
        </c:txPr>
        <c:crossAx val="23541248"/>
        <c:crosses val="autoZero"/>
        <c:crossBetween val="midCat"/>
        <c:majorUnit val="2000"/>
      </c:valAx>
      <c:spPr>
        <a:noFill/>
        <a:ln w="25372">
          <a:noFill/>
        </a:ln>
      </c:spPr>
    </c:plotArea>
    <c:plotVisOnly val="1"/>
    <c:dispBlanksAs val="gap"/>
    <c:showDLblsOverMax val="0"/>
  </c:chart>
  <c:spPr>
    <a:noFill/>
    <a:ln>
      <a:noFill/>
    </a:ln>
  </c:spPr>
  <c:txPr>
    <a:bodyPr/>
    <a:lstStyle/>
    <a:p>
      <a:pPr>
        <a:defRPr sz="799" b="1" i="0" u="none" strike="noStrike" baseline="0">
          <a:solidFill>
            <a:srgbClr val="000000"/>
          </a:solidFill>
          <a:latin typeface="Arial Cyr"/>
          <a:ea typeface="Arial Cyr"/>
          <a:cs typeface="Arial Cyr"/>
        </a:defRPr>
      </a:pPr>
      <a:endParaRPr lang="ru-RU"/>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0.4565</cdr:x>
      <cdr:y>0.5015</cdr:y>
    </cdr:from>
    <cdr:to>
      <cdr:x>0.45975</cdr:x>
      <cdr:y>0.552</cdr:y>
    </cdr:to>
    <cdr:sp macro="" textlink="">
      <cdr:nvSpPr>
        <cdr:cNvPr id="1025" name="Text Box 1"/>
        <cdr:cNvSpPr txBox="1">
          <a:spLocks xmlns:a="http://schemas.openxmlformats.org/drawingml/2006/main" noChangeArrowheads="1"/>
        </cdr:cNvSpPr>
      </cdr:nvSpPr>
      <cdr:spPr bwMode="auto">
        <a:xfrm xmlns:a="http://schemas.openxmlformats.org/drawingml/2006/main">
          <a:off x="2630638" y="1418706"/>
          <a:ext cx="18729" cy="142861"/>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9525">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cdr:spPr>
      <cdr:txBody>
        <a:bodyPr xmlns:a="http://schemas.openxmlformats.org/drawingml/2006/main" wrap="none" lIns="18288" tIns="22860" rIns="18288" bIns="22860" anchor="ctr" upright="1">
          <a:spAutoFit/>
        </a:bodyPr>
        <a:lstStyle xmlns:a="http://schemas.openxmlformats.org/drawingml/2006/main"/>
        <a:p xmlns:a="http://schemas.openxmlformats.org/drawingml/2006/main">
          <a:pPr algn="ctr" rtl="0">
            <a:defRPr sz="1000"/>
          </a:pPr>
          <a:r>
            <a:rPr lang="ru-RU" sz="850" b="1" i="0" u="none" strike="noStrike" baseline="0">
              <a:solidFill>
                <a:srgbClr val="000000"/>
              </a:solidFill>
              <a:latin typeface="Arial Cyr"/>
              <a:cs typeface="Arial Cyr"/>
            </a:rPr>
            <a:t> </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23.11.2017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23.11.2017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23.11.2017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23.11.2017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23.11.2017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23.11.2017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23.11.2017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23.11.2017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23.11.2017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23.11.2017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23.11.2017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23.11.2017</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Users\p33_omiroedova\AppData\Local\Microsoft\Windows\Temporary Internet Files\Content.Outlook\CSMA5AC4\IMG_78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29099"/>
            <a:ext cx="5080000" cy="5080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076056" y="2636912"/>
            <a:ext cx="3960440" cy="369332"/>
          </a:xfrm>
          <a:prstGeom prst="rect">
            <a:avLst/>
          </a:prstGeom>
          <a:noFill/>
        </p:spPr>
        <p:txBody>
          <a:bodyPr wrap="square" rtlCol="0">
            <a:spAutoFit/>
          </a:bodyPr>
          <a:lstStyle/>
          <a:p>
            <a:endParaRPr lang="ru-RU" i="1" dirty="0">
              <a:solidFill>
                <a:srgbClr val="0070C0"/>
              </a:solidFill>
            </a:endParaRPr>
          </a:p>
        </p:txBody>
      </p:sp>
      <p:sp>
        <p:nvSpPr>
          <p:cNvPr id="2" name="TextBox 1"/>
          <p:cNvSpPr txBox="1"/>
          <p:nvPr/>
        </p:nvSpPr>
        <p:spPr>
          <a:xfrm>
            <a:off x="4535488" y="1484784"/>
            <a:ext cx="4608512" cy="861774"/>
          </a:xfrm>
          <a:prstGeom prst="rect">
            <a:avLst/>
          </a:prstGeom>
          <a:noFill/>
        </p:spPr>
        <p:txBody>
          <a:bodyPr wrap="square" rtlCol="0">
            <a:spAutoFit/>
          </a:bodyPr>
          <a:lstStyle/>
          <a:p>
            <a:r>
              <a:rPr lang="ru-RU" sz="2500" b="1" i="1" dirty="0" smtClean="0">
                <a:solidFill>
                  <a:srgbClr val="FF0000"/>
                </a:solidFill>
              </a:rPr>
              <a:t>Демографическая ситуация во Владимирской области</a:t>
            </a:r>
            <a:endParaRPr lang="ru-RU" sz="2500" b="1" i="1" dirty="0">
              <a:solidFill>
                <a:srgbClr val="FF0000"/>
              </a:solidFill>
            </a:endParaRPr>
          </a:p>
        </p:txBody>
      </p:sp>
    </p:spTree>
    <p:extLst>
      <p:ext uri="{BB962C8B-B14F-4D97-AF65-F5344CB8AC3E}">
        <p14:creationId xmlns:p14="http://schemas.microsoft.com/office/powerpoint/2010/main" val="2098231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3741" y="188640"/>
            <a:ext cx="3008699" cy="1077218"/>
          </a:xfrm>
          <a:prstGeom prst="rect">
            <a:avLst/>
          </a:prstGeom>
          <a:noFill/>
        </p:spPr>
        <p:txBody>
          <a:bodyPr wrap="square" rtlCol="0">
            <a:spAutoFit/>
          </a:bodyPr>
          <a:lstStyle/>
          <a:p>
            <a:r>
              <a:rPr lang="ru-RU" sz="3200" b="1" i="1" dirty="0" smtClean="0">
                <a:solidFill>
                  <a:srgbClr val="FF0000"/>
                </a:solidFill>
              </a:rPr>
              <a:t>Естественное движение</a:t>
            </a:r>
            <a:endParaRPr lang="ru-RU" sz="3200" b="1" i="1" dirty="0">
              <a:solidFill>
                <a:srgbClr val="FF0000"/>
              </a:solidFill>
            </a:endParaRPr>
          </a:p>
        </p:txBody>
      </p:sp>
      <p:pic>
        <p:nvPicPr>
          <p:cNvPr id="3" name="Picture 4" descr="T:\!!! Доклад\Инфографика\КАРТИНКИ\ЛЮДИ\1437479256_0inoroa5gxqqsjd-1.jpg"/>
          <p:cNvPicPr>
            <a:picLocks noChangeAspect="1" noChangeArrowheads="1"/>
          </p:cNvPicPr>
          <p:nvPr/>
        </p:nvPicPr>
        <p:blipFill rotWithShape="1">
          <a:blip r:embed="rId2">
            <a:extLst>
              <a:ext uri="{28A0092B-C50C-407E-A947-70E740481C1C}">
                <a14:useLocalDpi xmlns:a14="http://schemas.microsoft.com/office/drawing/2010/main" val="0"/>
              </a:ext>
            </a:extLst>
          </a:blip>
          <a:srcRect l="15384" t="402" r="1017" b="75756"/>
          <a:stretch/>
        </p:blipFill>
        <p:spPr bwMode="auto">
          <a:xfrm rot="10800000" flipV="1">
            <a:off x="395536" y="1265858"/>
            <a:ext cx="3312369" cy="26147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Рисунок 3" descr="больница 2.png"/>
          <p:cNvPicPr>
            <a:picLocks noChangeAspect="1"/>
          </p:cNvPicPr>
          <p:nvPr/>
        </p:nvPicPr>
        <p:blipFill>
          <a:blip r:embed="rId3"/>
          <a:stretch>
            <a:fillRect/>
          </a:stretch>
        </p:blipFill>
        <p:spPr>
          <a:xfrm>
            <a:off x="5244716" y="1988840"/>
            <a:ext cx="3566748" cy="3093115"/>
          </a:xfrm>
          <a:prstGeom prst="rect">
            <a:avLst/>
          </a:prstGeom>
          <a:ln>
            <a:noFill/>
          </a:ln>
          <a:effectLst>
            <a:softEdge rad="112500"/>
          </a:effectLst>
        </p:spPr>
      </p:pic>
      <p:sp>
        <p:nvSpPr>
          <p:cNvPr id="7" name="TextBox 6"/>
          <p:cNvSpPr txBox="1"/>
          <p:nvPr/>
        </p:nvSpPr>
        <p:spPr>
          <a:xfrm>
            <a:off x="395536" y="4789567"/>
            <a:ext cx="4565206" cy="584775"/>
          </a:xfrm>
          <a:prstGeom prst="rect">
            <a:avLst/>
          </a:prstGeom>
          <a:noFill/>
        </p:spPr>
        <p:txBody>
          <a:bodyPr wrap="square" rtlCol="0">
            <a:spAutoFit/>
          </a:bodyPr>
          <a:lstStyle/>
          <a:p>
            <a:r>
              <a:rPr lang="ru-RU" sz="3200" b="1" i="1" dirty="0" smtClean="0">
                <a:solidFill>
                  <a:srgbClr val="0070C0"/>
                </a:solidFill>
              </a:rPr>
              <a:t>15654  -  22947  </a:t>
            </a:r>
            <a:r>
              <a:rPr lang="ru-RU" sz="3200" b="1" i="1" dirty="0" smtClean="0">
                <a:solidFill>
                  <a:srgbClr val="FF0000"/>
                </a:solidFill>
              </a:rPr>
              <a:t>=  -7293</a:t>
            </a:r>
            <a:endParaRPr lang="ru-RU" sz="3200" b="1" i="1" dirty="0">
              <a:solidFill>
                <a:srgbClr val="FF0000"/>
              </a:solidFill>
            </a:endParaRPr>
          </a:p>
        </p:txBody>
      </p:sp>
    </p:spTree>
    <p:extLst>
      <p:ext uri="{BB962C8B-B14F-4D97-AF65-F5344CB8AC3E}">
        <p14:creationId xmlns:p14="http://schemas.microsoft.com/office/powerpoint/2010/main" val="2015112388"/>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Объект 1"/>
          <p:cNvGraphicFramePr>
            <a:graphicFrameLocks noChangeAspect="1"/>
          </p:cNvGraphicFramePr>
          <p:nvPr>
            <p:extLst>
              <p:ext uri="{D42A27DB-BD31-4B8C-83A1-F6EECF244321}">
                <p14:modId xmlns:p14="http://schemas.microsoft.com/office/powerpoint/2010/main" val="617011570"/>
              </p:ext>
            </p:extLst>
          </p:nvPr>
        </p:nvGraphicFramePr>
        <p:xfrm>
          <a:off x="395536" y="1052736"/>
          <a:ext cx="8171817" cy="39816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128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randombar(horizontal)">
                                      <p:cBhvr>
                                        <p:cTn id="7" dur="500"/>
                                        <p:tgtEl>
                                          <p:spTgt spid="3">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randombar(horizontal)">
                                      <p:cBhvr>
                                        <p:cTn id="12" dur="500"/>
                                        <p:tgtEl>
                                          <p:spTgt spid="3">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graphicEl>
                                              <a:chart seriesIdx="1" categoryIdx="-4" bldStep="series"/>
                                            </p:graphicEl>
                                          </p:spTgt>
                                        </p:tgtEl>
                                        <p:attrNameLst>
                                          <p:attrName>style.visibility</p:attrName>
                                        </p:attrNameLst>
                                      </p:cBhvr>
                                      <p:to>
                                        <p:strVal val="visible"/>
                                      </p:to>
                                    </p:set>
                                    <p:animEffect transition="in" filter="randombar(horizontal)">
                                      <p:cBhvr>
                                        <p:cTn id="17" dur="500"/>
                                        <p:tgtEl>
                                          <p:spTgt spid="3">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series"/>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ChangeAspect="1"/>
          </p:cNvGraphicFramePr>
          <p:nvPr>
            <p:extLst>
              <p:ext uri="{D42A27DB-BD31-4B8C-83A1-F6EECF244321}">
                <p14:modId xmlns:p14="http://schemas.microsoft.com/office/powerpoint/2010/main" val="1844620758"/>
              </p:ext>
            </p:extLst>
          </p:nvPr>
        </p:nvGraphicFramePr>
        <p:xfrm>
          <a:off x="1259632" y="1412776"/>
          <a:ext cx="6601979" cy="4752528"/>
        </p:xfrm>
        <a:graphic>
          <a:graphicData uri="http://schemas.openxmlformats.org/presentationml/2006/ole">
            <mc:AlternateContent xmlns:mc="http://schemas.openxmlformats.org/markup-compatibility/2006">
              <mc:Choice xmlns:v="urn:schemas-microsoft-com:vml" Requires="v">
                <p:oleObj spid="_x0000_s1030" name="Диаграмма" r:id="rId3" imgW="5610208" imgH="4038693" progId="MSGraph.Chart.8">
                  <p:embed/>
                </p:oleObj>
              </mc:Choice>
              <mc:Fallback>
                <p:oleObj name="Диаграмма" r:id="rId3" imgW="5610208" imgH="4038693" progId="MSGraph.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412776"/>
                        <a:ext cx="6601979" cy="4752528"/>
                      </a:xfrm>
                      <a:prstGeom prst="rect">
                        <a:avLst/>
                      </a:prstGeom>
                      <a:noFill/>
                    </p:spPr>
                  </p:pic>
                </p:oleObj>
              </mc:Fallback>
            </mc:AlternateContent>
          </a:graphicData>
        </a:graphic>
      </p:graphicFrame>
      <p:sp>
        <p:nvSpPr>
          <p:cNvPr id="3" name="TextBox 2"/>
          <p:cNvSpPr txBox="1"/>
          <p:nvPr/>
        </p:nvSpPr>
        <p:spPr>
          <a:xfrm>
            <a:off x="827584" y="260648"/>
            <a:ext cx="7272808" cy="954107"/>
          </a:xfrm>
          <a:prstGeom prst="rect">
            <a:avLst/>
          </a:prstGeom>
          <a:noFill/>
        </p:spPr>
        <p:txBody>
          <a:bodyPr wrap="square" rtlCol="0">
            <a:spAutoFit/>
          </a:bodyPr>
          <a:lstStyle/>
          <a:p>
            <a:pPr algn="ctr"/>
            <a:r>
              <a:rPr lang="ru-RU" sz="2800" b="1" i="1" dirty="0" smtClean="0">
                <a:solidFill>
                  <a:srgbClr val="7030A0"/>
                </a:solidFill>
              </a:rPr>
              <a:t>Число прерываний беременности (абортов) и родившихся живыми (человек)</a:t>
            </a:r>
            <a:endParaRPr lang="ru-RU" sz="2800" b="1" i="1" dirty="0">
              <a:solidFill>
                <a:srgbClr val="7030A0"/>
              </a:solidFill>
            </a:endParaRPr>
          </a:p>
        </p:txBody>
      </p:sp>
    </p:spTree>
    <p:extLst>
      <p:ext uri="{BB962C8B-B14F-4D97-AF65-F5344CB8AC3E}">
        <p14:creationId xmlns:p14="http://schemas.microsoft.com/office/powerpoint/2010/main" val="3491073210"/>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Лысенкова\пнн\картинки\владими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370" y="476672"/>
            <a:ext cx="5076564" cy="33843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Picture 5" descr="R:\Лысенкова\пнн\картинки\поезд.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4235295"/>
            <a:ext cx="2988740" cy="17537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R:\Мироедова\пнн\4 квартал\Миграция\мигрант с сумкам.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1556792"/>
            <a:ext cx="2857500" cy="24574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764127" y="293975"/>
            <a:ext cx="3240360" cy="1077218"/>
          </a:xfrm>
          <a:prstGeom prst="rect">
            <a:avLst/>
          </a:prstGeom>
        </p:spPr>
        <p:txBody>
          <a:bodyPr wrap="square">
            <a:spAutoFit/>
          </a:bodyPr>
          <a:lstStyle/>
          <a:p>
            <a:pPr lvl="0"/>
            <a:r>
              <a:rPr lang="ru-RU" sz="3200" b="1" i="1" dirty="0">
                <a:solidFill>
                  <a:srgbClr val="FF0000"/>
                </a:solidFill>
              </a:rPr>
              <a:t>Механическое движение</a:t>
            </a:r>
          </a:p>
        </p:txBody>
      </p:sp>
      <p:sp>
        <p:nvSpPr>
          <p:cNvPr id="6" name="TextBox 5"/>
          <p:cNvSpPr txBox="1"/>
          <p:nvPr/>
        </p:nvSpPr>
        <p:spPr>
          <a:xfrm>
            <a:off x="539552" y="4869160"/>
            <a:ext cx="4608512" cy="584775"/>
          </a:xfrm>
          <a:prstGeom prst="rect">
            <a:avLst/>
          </a:prstGeom>
          <a:noFill/>
        </p:spPr>
        <p:txBody>
          <a:bodyPr wrap="square" rtlCol="0">
            <a:spAutoFit/>
          </a:bodyPr>
          <a:lstStyle/>
          <a:p>
            <a:r>
              <a:rPr lang="ru-RU" sz="3200" b="1" i="1" dirty="0" smtClean="0">
                <a:solidFill>
                  <a:srgbClr val="0070C0"/>
                </a:solidFill>
              </a:rPr>
              <a:t>36044  -  36320  =  </a:t>
            </a:r>
            <a:r>
              <a:rPr lang="ru-RU" sz="3200" b="1" i="1" dirty="0" smtClean="0">
                <a:solidFill>
                  <a:srgbClr val="FF0000"/>
                </a:solidFill>
              </a:rPr>
              <a:t>-276</a:t>
            </a:r>
            <a:endParaRPr lang="ru-RU" sz="3200" b="1" i="1" dirty="0">
              <a:solidFill>
                <a:srgbClr val="FF0000"/>
              </a:solidFill>
            </a:endParaRPr>
          </a:p>
        </p:txBody>
      </p:sp>
    </p:spTree>
    <p:extLst>
      <p:ext uri="{BB962C8B-B14F-4D97-AF65-F5344CB8AC3E}">
        <p14:creationId xmlns:p14="http://schemas.microsoft.com/office/powerpoint/2010/main" val="7301610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par>
                                <p:cTn id="11" presetID="16" presetClass="entr" presetSubtype="37"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barn(outVertical)">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33_omiroedova\Desktop\VPN_logo_b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4752" y="1646999"/>
            <a:ext cx="3835400" cy="1270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Мироедова\пнн\картинки\bolnic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636802"/>
            <a:ext cx="2860923" cy="23448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3" name="Picture 5" descr="R:\Мироедова\пнн\К докладу\мигрант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613117"/>
            <a:ext cx="2824649" cy="28246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R:\Мироедова\пнн\К докладу\новорожденый 3.jp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0000" r="-6313" b="44072"/>
          <a:stretch/>
        </p:blipFill>
        <p:spPr bwMode="auto">
          <a:xfrm>
            <a:off x="127662" y="1124744"/>
            <a:ext cx="2304255" cy="234650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716016" y="4254187"/>
            <a:ext cx="3515698" cy="830997"/>
          </a:xfrm>
          <a:prstGeom prst="rect">
            <a:avLst/>
          </a:prstGeom>
          <a:noFill/>
        </p:spPr>
        <p:txBody>
          <a:bodyPr wrap="square" rtlCol="0">
            <a:spAutoFit/>
          </a:bodyPr>
          <a:lstStyle/>
          <a:p>
            <a:pPr algn="ctr"/>
            <a:r>
              <a:rPr lang="ru-RU" sz="4800" b="1" i="1" dirty="0">
                <a:solidFill>
                  <a:srgbClr val="0070C0"/>
                </a:solidFill>
                <a:ea typeface="Calibri"/>
                <a:cs typeface="Times New Roman"/>
              </a:rPr>
              <a:t>1389599</a:t>
            </a:r>
            <a:endParaRPr lang="ru-RU" sz="4800" b="1" i="1" dirty="0">
              <a:solidFill>
                <a:srgbClr val="0070C0"/>
              </a:solidFill>
            </a:endParaRPr>
          </a:p>
        </p:txBody>
      </p:sp>
      <p:pic>
        <p:nvPicPr>
          <p:cNvPr id="2051" name="Picture 3" descr="R:\Мироедова\пнн\4 квартал\Миграция\Мигранты.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6226" y="4001032"/>
            <a:ext cx="2891071" cy="216830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4650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2054"/>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6" presetClass="emph" presetSubtype="0" repeatCount="3000" fill="hold" nodeType="clickEffect">
                                  <p:stCondLst>
                                    <p:cond delay="0"/>
                                  </p:stCondLst>
                                  <p:childTnLst>
                                    <p:animEffect transition="out" filter="fade">
                                      <p:cBhvr>
                                        <p:cTn id="10" dur="500" tmFilter="0, 0; .2, .5; .8, .5; 1, 0"/>
                                        <p:tgtEl>
                                          <p:spTgt spid="2053"/>
                                        </p:tgtEl>
                                      </p:cBhvr>
                                    </p:animEffect>
                                    <p:animScale>
                                      <p:cBhvr>
                                        <p:cTn id="11" dur="250" autoRev="1" fill="hold"/>
                                        <p:tgtEl>
                                          <p:spTgt spid="2053"/>
                                        </p:tgtEl>
                                      </p:cBhvr>
                                      <p:by x="105000" y="105000"/>
                                    </p:animScale>
                                  </p:childTnLst>
                                </p:cTn>
                              </p:par>
                            </p:childTnLst>
                          </p:cTn>
                        </p:par>
                      </p:childTnLst>
                    </p:cTn>
                  </p:par>
                  <p:par>
                    <p:cTn id="12" fill="hold">
                      <p:stCondLst>
                        <p:cond delay="indefinite"/>
                      </p:stCondLst>
                      <p:childTnLst>
                        <p:par>
                          <p:cTn id="13" fill="hold">
                            <p:stCondLst>
                              <p:cond delay="0"/>
                            </p:stCondLst>
                            <p:childTnLst>
                              <p:par>
                                <p:cTn id="14" presetID="31" presetClass="exit" presetSubtype="0" fill="hold" nodeType="clickEffect">
                                  <p:stCondLst>
                                    <p:cond delay="0"/>
                                  </p:stCondLst>
                                  <p:childTnLst>
                                    <p:anim calcmode="lin" valueType="num">
                                      <p:cBhvr>
                                        <p:cTn id="15" dur="1000"/>
                                        <p:tgtEl>
                                          <p:spTgt spid="2052"/>
                                        </p:tgtEl>
                                        <p:attrNameLst>
                                          <p:attrName>ppt_w</p:attrName>
                                        </p:attrNameLst>
                                      </p:cBhvr>
                                      <p:tavLst>
                                        <p:tav tm="0">
                                          <p:val>
                                            <p:strVal val="ppt_w"/>
                                          </p:val>
                                        </p:tav>
                                        <p:tav tm="100000">
                                          <p:val>
                                            <p:fltVal val="0"/>
                                          </p:val>
                                        </p:tav>
                                      </p:tavLst>
                                    </p:anim>
                                    <p:anim calcmode="lin" valueType="num">
                                      <p:cBhvr>
                                        <p:cTn id="16" dur="1000"/>
                                        <p:tgtEl>
                                          <p:spTgt spid="2052"/>
                                        </p:tgtEl>
                                        <p:attrNameLst>
                                          <p:attrName>ppt_h</p:attrName>
                                        </p:attrNameLst>
                                      </p:cBhvr>
                                      <p:tavLst>
                                        <p:tav tm="0">
                                          <p:val>
                                            <p:strVal val="ppt_h"/>
                                          </p:val>
                                        </p:tav>
                                        <p:tav tm="100000">
                                          <p:val>
                                            <p:fltVal val="0"/>
                                          </p:val>
                                        </p:tav>
                                      </p:tavLst>
                                    </p:anim>
                                    <p:anim calcmode="lin" valueType="num">
                                      <p:cBhvr>
                                        <p:cTn id="17" dur="1000"/>
                                        <p:tgtEl>
                                          <p:spTgt spid="2052"/>
                                        </p:tgtEl>
                                        <p:attrNameLst>
                                          <p:attrName>style.rotation</p:attrName>
                                        </p:attrNameLst>
                                      </p:cBhvr>
                                      <p:tavLst>
                                        <p:tav tm="0">
                                          <p:val>
                                            <p:fltVal val="0"/>
                                          </p:val>
                                        </p:tav>
                                        <p:tav tm="100000">
                                          <p:val>
                                            <p:fltVal val="90"/>
                                          </p:val>
                                        </p:tav>
                                      </p:tavLst>
                                    </p:anim>
                                    <p:animEffect transition="out" filter="fade">
                                      <p:cBhvr>
                                        <p:cTn id="18" dur="1000"/>
                                        <p:tgtEl>
                                          <p:spTgt spid="2052"/>
                                        </p:tgtEl>
                                      </p:cBhvr>
                                    </p:animEffect>
                                    <p:set>
                                      <p:cBhvr>
                                        <p:cTn id="19" dur="1" fill="hold">
                                          <p:stCondLst>
                                            <p:cond delay="999"/>
                                          </p:stCondLst>
                                        </p:cTn>
                                        <p:tgtEl>
                                          <p:spTgt spid="205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31" presetClass="exit" presetSubtype="0" fill="hold" nodeType="clickEffect">
                                  <p:stCondLst>
                                    <p:cond delay="0"/>
                                  </p:stCondLst>
                                  <p:childTnLst>
                                    <p:anim calcmode="lin" valueType="num">
                                      <p:cBhvr>
                                        <p:cTn id="23" dur="1000"/>
                                        <p:tgtEl>
                                          <p:spTgt spid="2051"/>
                                        </p:tgtEl>
                                        <p:attrNameLst>
                                          <p:attrName>ppt_w</p:attrName>
                                        </p:attrNameLst>
                                      </p:cBhvr>
                                      <p:tavLst>
                                        <p:tav tm="0">
                                          <p:val>
                                            <p:strVal val="ppt_w"/>
                                          </p:val>
                                        </p:tav>
                                        <p:tav tm="100000">
                                          <p:val>
                                            <p:fltVal val="0"/>
                                          </p:val>
                                        </p:tav>
                                      </p:tavLst>
                                    </p:anim>
                                    <p:anim calcmode="lin" valueType="num">
                                      <p:cBhvr>
                                        <p:cTn id="24" dur="1000"/>
                                        <p:tgtEl>
                                          <p:spTgt spid="2051"/>
                                        </p:tgtEl>
                                        <p:attrNameLst>
                                          <p:attrName>ppt_h</p:attrName>
                                        </p:attrNameLst>
                                      </p:cBhvr>
                                      <p:tavLst>
                                        <p:tav tm="0">
                                          <p:val>
                                            <p:strVal val="ppt_h"/>
                                          </p:val>
                                        </p:tav>
                                        <p:tav tm="100000">
                                          <p:val>
                                            <p:fltVal val="0"/>
                                          </p:val>
                                        </p:tav>
                                      </p:tavLst>
                                    </p:anim>
                                    <p:anim calcmode="lin" valueType="num">
                                      <p:cBhvr>
                                        <p:cTn id="25" dur="1000"/>
                                        <p:tgtEl>
                                          <p:spTgt spid="2051"/>
                                        </p:tgtEl>
                                        <p:attrNameLst>
                                          <p:attrName>style.rotation</p:attrName>
                                        </p:attrNameLst>
                                      </p:cBhvr>
                                      <p:tavLst>
                                        <p:tav tm="0">
                                          <p:val>
                                            <p:fltVal val="0"/>
                                          </p:val>
                                        </p:tav>
                                        <p:tav tm="100000">
                                          <p:val>
                                            <p:fltVal val="90"/>
                                          </p:val>
                                        </p:tav>
                                      </p:tavLst>
                                    </p:anim>
                                    <p:animEffect transition="out" filter="fade">
                                      <p:cBhvr>
                                        <p:cTn id="26" dur="1000"/>
                                        <p:tgtEl>
                                          <p:spTgt spid="2051"/>
                                        </p:tgtEl>
                                      </p:cBhvr>
                                    </p:animEffect>
                                    <p:set>
                                      <p:cBhvr>
                                        <p:cTn id="27" dur="1" fill="hold">
                                          <p:stCondLst>
                                            <p:cond delay="999"/>
                                          </p:stCondLst>
                                        </p:cTn>
                                        <p:tgtEl>
                                          <p:spTgt spid="20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2"/>
          <p:cNvGraphicFramePr>
            <a:graphicFrameLocks noChangeAspect="1"/>
          </p:cNvGraphicFramePr>
          <p:nvPr>
            <p:extLst>
              <p:ext uri="{D42A27DB-BD31-4B8C-83A1-F6EECF244321}">
                <p14:modId xmlns:p14="http://schemas.microsoft.com/office/powerpoint/2010/main" val="3542234342"/>
              </p:ext>
            </p:extLst>
          </p:nvPr>
        </p:nvGraphicFramePr>
        <p:xfrm>
          <a:off x="1907704" y="260648"/>
          <a:ext cx="2743200" cy="62179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Объект 2"/>
          <p:cNvGraphicFramePr>
            <a:graphicFrameLocks noChangeAspect="1"/>
          </p:cNvGraphicFramePr>
          <p:nvPr>
            <p:extLst>
              <p:ext uri="{D42A27DB-BD31-4B8C-83A1-F6EECF244321}">
                <p14:modId xmlns:p14="http://schemas.microsoft.com/office/powerpoint/2010/main" val="1662166122"/>
              </p:ext>
            </p:extLst>
          </p:nvPr>
        </p:nvGraphicFramePr>
        <p:xfrm>
          <a:off x="3995936" y="260648"/>
          <a:ext cx="2987675" cy="6273165"/>
        </p:xfrm>
        <a:graphic>
          <a:graphicData uri="http://schemas.openxmlformats.org/drawingml/2006/chart">
            <c:chart xmlns:c="http://schemas.openxmlformats.org/drawingml/2006/chart" xmlns:r="http://schemas.openxmlformats.org/officeDocument/2006/relationships" r:id="rId3"/>
          </a:graphicData>
        </a:graphic>
      </p:graphicFrame>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48335"/>
            <a:ext cx="6478587" cy="17621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979712" y="620688"/>
            <a:ext cx="1152128" cy="323165"/>
          </a:xfrm>
          <a:prstGeom prst="rect">
            <a:avLst/>
          </a:prstGeom>
          <a:noFill/>
        </p:spPr>
        <p:txBody>
          <a:bodyPr wrap="square" rtlCol="0">
            <a:spAutoFit/>
          </a:bodyPr>
          <a:lstStyle/>
          <a:p>
            <a:r>
              <a:rPr lang="ru-RU" sz="1500" dirty="0" smtClean="0">
                <a:latin typeface="Times New Roman" panose="02020603050405020304" pitchFamily="18" charset="0"/>
                <a:cs typeface="Times New Roman" panose="02020603050405020304" pitchFamily="18" charset="0"/>
              </a:rPr>
              <a:t>мужчины</a:t>
            </a:r>
            <a:endParaRPr lang="ru-RU" sz="15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516216" y="620687"/>
            <a:ext cx="1152128" cy="323165"/>
          </a:xfrm>
          <a:prstGeom prst="rect">
            <a:avLst/>
          </a:prstGeom>
          <a:noFill/>
        </p:spPr>
        <p:txBody>
          <a:bodyPr wrap="square" rtlCol="0">
            <a:spAutoFit/>
          </a:bodyPr>
          <a:lstStyle/>
          <a:p>
            <a:r>
              <a:rPr lang="ru-RU" sz="1500" dirty="0" smtClean="0">
                <a:latin typeface="Times New Roman" panose="02020603050405020304" pitchFamily="18" charset="0"/>
                <a:cs typeface="Times New Roman" panose="02020603050405020304" pitchFamily="18" charset="0"/>
              </a:rPr>
              <a:t>женщины</a:t>
            </a:r>
            <a:endParaRPr lang="ru-RU" sz="1500" dirty="0">
              <a:latin typeface="Times New Roman" panose="02020603050405020304" pitchFamily="18" charset="0"/>
              <a:cs typeface="Times New Roman" panose="02020603050405020304" pitchFamily="18" charset="0"/>
            </a:endParaRPr>
          </a:p>
        </p:txBody>
      </p:sp>
      <p:sp>
        <p:nvSpPr>
          <p:cNvPr id="9" name="Text Box 12"/>
          <p:cNvSpPr txBox="1">
            <a:spLocks noChangeArrowheads="1"/>
          </p:cNvSpPr>
          <p:nvPr/>
        </p:nvSpPr>
        <p:spPr bwMode="auto">
          <a:xfrm>
            <a:off x="6838627" y="4481686"/>
            <a:ext cx="2051720" cy="342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900" b="0" i="0" u="none" strike="noStrike" cap="none" normalizeH="0" baseline="0" smtClean="0">
                <a:ln>
                  <a:noFill/>
                </a:ln>
                <a:solidFill>
                  <a:schemeClr val="tx1"/>
                </a:solidFill>
                <a:effectLst/>
                <a:latin typeface="Calibri" pitchFamily="34" charset="0"/>
                <a:cs typeface="Arial" pitchFamily="34" charset="0"/>
              </a:rPr>
              <a:t>- </a:t>
            </a:r>
            <a:r>
              <a:rPr kumimoji="0" lang="ru-RU" altLang="ru-RU" sz="1000" b="0" i="0" u="none" strike="noStrike" cap="none" normalizeH="0" baseline="0" smtClean="0">
                <a:ln>
                  <a:noFill/>
                </a:ln>
                <a:solidFill>
                  <a:schemeClr val="tx1"/>
                </a:solidFill>
                <a:effectLst/>
                <a:latin typeface="Calibri" pitchFamily="34" charset="0"/>
                <a:cs typeface="Arial" pitchFamily="34" charset="0"/>
              </a:rPr>
              <a:t>мужчины и женщины 0-15 лет</a:t>
            </a:r>
          </a:p>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000" b="0" i="0" u="none" strike="noStrike" cap="none" normalizeH="0" baseline="0" smtClean="0">
                <a:ln>
                  <a:noFill/>
                </a:ln>
                <a:solidFill>
                  <a:schemeClr val="tx1"/>
                </a:solidFill>
                <a:effectLst/>
                <a:latin typeface="Calibri" pitchFamily="34" charset="0"/>
                <a:cs typeface="Arial" pitchFamily="34" charset="0"/>
              </a:rPr>
              <a:t>- мужчины 16-59 лет, женщины 16-54 года</a:t>
            </a:r>
          </a:p>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000" b="0" i="0" u="none" strike="noStrike" cap="none" normalizeH="0" baseline="0" smtClean="0">
                <a:ln>
                  <a:noFill/>
                </a:ln>
                <a:solidFill>
                  <a:schemeClr val="tx1"/>
                </a:solidFill>
                <a:effectLst/>
                <a:latin typeface="Calibri" pitchFamily="34" charset="0"/>
                <a:cs typeface="Arial" pitchFamily="34" charset="0"/>
              </a:rPr>
              <a:t>- мужчины 60 лет и более, женщины 55лет  и более</a:t>
            </a:r>
          </a:p>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000" b="0" i="0" u="none" strike="noStrike" cap="none" normalizeH="0" baseline="0" smtClean="0">
                <a:ln>
                  <a:noFill/>
                </a:ln>
                <a:solidFill>
                  <a:schemeClr val="tx1"/>
                </a:solidFill>
                <a:effectLst/>
                <a:latin typeface="Calibri" pitchFamily="34" charset="0"/>
                <a:cs typeface="Arial" pitchFamily="34" charset="0"/>
              </a:rPr>
              <a:t>- разница между численностью мужчин и женщин</a:t>
            </a: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13"/>
          <p:cNvSpPr>
            <a:spLocks noChangeArrowheads="1"/>
          </p:cNvSpPr>
          <p:nvPr/>
        </p:nvSpPr>
        <p:spPr bwMode="auto">
          <a:xfrm>
            <a:off x="6694164" y="4565730"/>
            <a:ext cx="144463" cy="79375"/>
          </a:xfrm>
          <a:prstGeom prst="rect">
            <a:avLst/>
          </a:prstGeom>
          <a:solidFill>
            <a:srgbClr val="9BBD62"/>
          </a:solidFill>
          <a:ln w="6350">
            <a:solidFill>
              <a:srgbClr val="929292"/>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 name="Rectangle 14"/>
          <p:cNvSpPr>
            <a:spLocks noChangeArrowheads="1"/>
          </p:cNvSpPr>
          <p:nvPr/>
        </p:nvSpPr>
        <p:spPr bwMode="auto">
          <a:xfrm>
            <a:off x="6694164" y="4838070"/>
            <a:ext cx="146050" cy="79375"/>
          </a:xfrm>
          <a:prstGeom prst="rect">
            <a:avLst/>
          </a:prstGeom>
          <a:solidFill>
            <a:srgbClr val="CD7371"/>
          </a:solidFill>
          <a:ln w="6350">
            <a:solidFill>
              <a:srgbClr val="929292"/>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 name="Rectangle 15"/>
          <p:cNvSpPr>
            <a:spLocks noChangeArrowheads="1"/>
          </p:cNvSpPr>
          <p:nvPr/>
        </p:nvSpPr>
        <p:spPr bwMode="auto">
          <a:xfrm>
            <a:off x="6694164" y="5301208"/>
            <a:ext cx="146050" cy="79375"/>
          </a:xfrm>
          <a:prstGeom prst="rect">
            <a:avLst/>
          </a:prstGeom>
          <a:solidFill>
            <a:srgbClr val="0081E2"/>
          </a:solidFill>
          <a:ln w="6350">
            <a:solidFill>
              <a:srgbClr val="929292"/>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4" name="Rectangle 17"/>
          <p:cNvSpPr>
            <a:spLocks noChangeArrowheads="1"/>
          </p:cNvSpPr>
          <p:nvPr/>
        </p:nvSpPr>
        <p:spPr bwMode="auto">
          <a:xfrm>
            <a:off x="6694469" y="5733256"/>
            <a:ext cx="146050" cy="79375"/>
          </a:xfrm>
          <a:prstGeom prst="rect">
            <a:avLst/>
          </a:prstGeom>
          <a:solidFill>
            <a:srgbClr val="929292"/>
          </a:solidFill>
          <a:ln w="3175">
            <a:solidFill>
              <a:srgbClr val="A5A5A5"/>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7676596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143</TotalTime>
  <Words>93</Words>
  <Application>Microsoft Office PowerPoint</Application>
  <PresentationFormat>Экран (4:3)</PresentationFormat>
  <Paragraphs>38</Paragraphs>
  <Slides>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7</vt:i4>
      </vt:variant>
    </vt:vector>
  </HeadingPairs>
  <TitlesOfParts>
    <vt:vector size="9" baseType="lpstr">
      <vt:lpstr>Волна</vt:lpstr>
      <vt:lpstr>Диаграмма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Мироедова Оксана Васильевна</dc:creator>
  <cp:lastModifiedBy>Мироедова Оксана Васильевна</cp:lastModifiedBy>
  <cp:revision>20</cp:revision>
  <dcterms:created xsi:type="dcterms:W3CDTF">2017-11-09T11:30:45Z</dcterms:created>
  <dcterms:modified xsi:type="dcterms:W3CDTF">2017-11-23T14:04:06Z</dcterms:modified>
</cp:coreProperties>
</file>